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80"/>
  </p:notesMasterIdLst>
  <p:handoutMasterIdLst>
    <p:handoutMasterId r:id="rId81"/>
  </p:handoutMasterIdLst>
  <p:sldIdLst>
    <p:sldId id="375" r:id="rId3"/>
    <p:sldId id="717" r:id="rId4"/>
    <p:sldId id="718" r:id="rId5"/>
    <p:sldId id="296" r:id="rId6"/>
    <p:sldId id="340" r:id="rId7"/>
    <p:sldId id="341" r:id="rId8"/>
    <p:sldId id="342" r:id="rId9"/>
    <p:sldId id="343" r:id="rId10"/>
    <p:sldId id="349" r:id="rId11"/>
    <p:sldId id="352" r:id="rId12"/>
    <p:sldId id="355" r:id="rId13"/>
    <p:sldId id="359" r:id="rId14"/>
    <p:sldId id="371" r:id="rId15"/>
    <p:sldId id="380" r:id="rId16"/>
    <p:sldId id="720" r:id="rId17"/>
    <p:sldId id="321" r:id="rId18"/>
    <p:sldId id="322" r:id="rId19"/>
    <p:sldId id="259" r:id="rId20"/>
    <p:sldId id="261" r:id="rId21"/>
    <p:sldId id="260" r:id="rId22"/>
    <p:sldId id="262" r:id="rId23"/>
    <p:sldId id="329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85" r:id="rId35"/>
    <p:sldId id="286" r:id="rId36"/>
    <p:sldId id="288" r:id="rId37"/>
    <p:sldId id="289" r:id="rId38"/>
    <p:sldId id="332" r:id="rId39"/>
    <p:sldId id="330" r:id="rId40"/>
    <p:sldId id="722" r:id="rId41"/>
    <p:sldId id="721" r:id="rId42"/>
    <p:sldId id="723" r:id="rId43"/>
    <p:sldId id="724" r:id="rId44"/>
    <p:sldId id="754" r:id="rId45"/>
    <p:sldId id="755" r:id="rId46"/>
    <p:sldId id="756" r:id="rId47"/>
    <p:sldId id="757" r:id="rId48"/>
    <p:sldId id="758" r:id="rId49"/>
    <p:sldId id="477" r:id="rId50"/>
    <p:sldId id="725" r:id="rId51"/>
    <p:sldId id="726" r:id="rId52"/>
    <p:sldId id="727" r:id="rId53"/>
    <p:sldId id="728" r:id="rId54"/>
    <p:sldId id="729" r:id="rId55"/>
    <p:sldId id="730" r:id="rId56"/>
    <p:sldId id="731" r:id="rId57"/>
    <p:sldId id="732" r:id="rId58"/>
    <p:sldId id="733" r:id="rId59"/>
    <p:sldId id="734" r:id="rId60"/>
    <p:sldId id="735" r:id="rId61"/>
    <p:sldId id="736" r:id="rId62"/>
    <p:sldId id="737" r:id="rId63"/>
    <p:sldId id="738" r:id="rId64"/>
    <p:sldId id="739" r:id="rId65"/>
    <p:sldId id="740" r:id="rId66"/>
    <p:sldId id="741" r:id="rId67"/>
    <p:sldId id="742" r:id="rId68"/>
    <p:sldId id="743" r:id="rId69"/>
    <p:sldId id="744" r:id="rId70"/>
    <p:sldId id="745" r:id="rId71"/>
    <p:sldId id="746" r:id="rId72"/>
    <p:sldId id="747" r:id="rId73"/>
    <p:sldId id="748" r:id="rId74"/>
    <p:sldId id="749" r:id="rId75"/>
    <p:sldId id="750" r:id="rId76"/>
    <p:sldId id="751" r:id="rId77"/>
    <p:sldId id="752" r:id="rId78"/>
    <p:sldId id="753" r:id="rId7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46203F-2A20-459A-BBF9-F51A5652069D}">
          <p14:sldIdLst>
            <p14:sldId id="375"/>
            <p14:sldId id="717"/>
            <p14:sldId id="718"/>
            <p14:sldId id="296"/>
            <p14:sldId id="340"/>
            <p14:sldId id="341"/>
            <p14:sldId id="342"/>
            <p14:sldId id="343"/>
            <p14:sldId id="349"/>
            <p14:sldId id="352"/>
            <p14:sldId id="355"/>
            <p14:sldId id="359"/>
            <p14:sldId id="371"/>
            <p14:sldId id="380"/>
            <p14:sldId id="720"/>
            <p14:sldId id="321"/>
            <p14:sldId id="322"/>
            <p14:sldId id="259"/>
            <p14:sldId id="261"/>
            <p14:sldId id="260"/>
            <p14:sldId id="262"/>
            <p14:sldId id="32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85"/>
            <p14:sldId id="286"/>
            <p14:sldId id="288"/>
            <p14:sldId id="289"/>
            <p14:sldId id="332"/>
            <p14:sldId id="330"/>
            <p14:sldId id="722"/>
            <p14:sldId id="721"/>
            <p14:sldId id="723"/>
            <p14:sldId id="724"/>
            <p14:sldId id="754"/>
            <p14:sldId id="755"/>
            <p14:sldId id="756"/>
            <p14:sldId id="757"/>
            <p14:sldId id="758"/>
            <p14:sldId id="477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94964" autoAdjust="0"/>
  </p:normalViewPr>
  <p:slideViewPr>
    <p:cSldViewPr>
      <p:cViewPr varScale="1">
        <p:scale>
          <a:sx n="81" d="100"/>
          <a:sy n="81" d="100"/>
        </p:scale>
        <p:origin x="294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88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ustomXml" Target="../customXml/item2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A3B426-3D68-4CD3-A930-2B95A2C3AE2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1282EA-7029-4524-8894-B7CD5146C7AF}">
      <dgm:prSet phldrT="[Text]"/>
      <dgm:spPr/>
      <dgm:t>
        <a:bodyPr/>
        <a:lstStyle/>
        <a:p>
          <a:r>
            <a:rPr lang="en-US"/>
            <a:t>Project</a:t>
          </a:r>
        </a:p>
      </dgm:t>
    </dgm:pt>
    <dgm:pt modelId="{EFB8AF32-D3E1-4372-A080-532A95617BC8}" type="parTrans" cxnId="{3180FCC0-D8F1-4805-875A-A321AD60870A}">
      <dgm:prSet/>
      <dgm:spPr/>
      <dgm:t>
        <a:bodyPr/>
        <a:lstStyle/>
        <a:p>
          <a:endParaRPr lang="en-US"/>
        </a:p>
      </dgm:t>
    </dgm:pt>
    <dgm:pt modelId="{8647921B-46CB-43C2-8F30-840824599FCC}" type="sibTrans" cxnId="{3180FCC0-D8F1-4805-875A-A321AD60870A}">
      <dgm:prSet/>
      <dgm:spPr/>
      <dgm:t>
        <a:bodyPr/>
        <a:lstStyle/>
        <a:p>
          <a:endParaRPr lang="en-US"/>
        </a:p>
      </dgm:t>
    </dgm:pt>
    <dgm:pt modelId="{7FE6FD60-7000-48A8-A69E-B9F9C3693D11}">
      <dgm:prSet phldrT="[Text]"/>
      <dgm:spPr/>
      <dgm:t>
        <a:bodyPr/>
        <a:lstStyle/>
        <a:p>
          <a:r>
            <a:rPr lang="en-US"/>
            <a:t>Feature 1</a:t>
          </a:r>
        </a:p>
      </dgm:t>
    </dgm:pt>
    <dgm:pt modelId="{D41AF445-A0B2-4946-A643-FF0261EE71C2}" type="parTrans" cxnId="{C98D87A0-5726-4781-ADBE-40D55B6E0D11}">
      <dgm:prSet/>
      <dgm:spPr/>
      <dgm:t>
        <a:bodyPr/>
        <a:lstStyle/>
        <a:p>
          <a:endParaRPr lang="en-US"/>
        </a:p>
      </dgm:t>
    </dgm:pt>
    <dgm:pt modelId="{CF380C74-92D6-4128-872D-CC07CCB3A755}" type="sibTrans" cxnId="{C98D87A0-5726-4781-ADBE-40D55B6E0D11}">
      <dgm:prSet/>
      <dgm:spPr/>
      <dgm:t>
        <a:bodyPr/>
        <a:lstStyle/>
        <a:p>
          <a:endParaRPr lang="en-US"/>
        </a:p>
      </dgm:t>
    </dgm:pt>
    <dgm:pt modelId="{E6081F73-09AF-46B1-A76E-86589A13926E}">
      <dgm:prSet phldrT="[Text]"/>
      <dgm:spPr/>
      <dgm:t>
        <a:bodyPr/>
        <a:lstStyle/>
        <a:p>
          <a:r>
            <a:rPr lang="en-US"/>
            <a:t>Story 1</a:t>
          </a:r>
        </a:p>
      </dgm:t>
    </dgm:pt>
    <dgm:pt modelId="{D5CD1A75-1A12-4D7B-8084-0A3C2CBDEEAB}" type="parTrans" cxnId="{7C8443B2-A20F-45FD-9FDC-9B706ADDEB66}">
      <dgm:prSet/>
      <dgm:spPr/>
      <dgm:t>
        <a:bodyPr/>
        <a:lstStyle/>
        <a:p>
          <a:endParaRPr lang="en-US"/>
        </a:p>
      </dgm:t>
    </dgm:pt>
    <dgm:pt modelId="{32D60CFD-8607-4C34-AD4C-0FC8C36F9CD7}" type="sibTrans" cxnId="{7C8443B2-A20F-45FD-9FDC-9B706ADDEB66}">
      <dgm:prSet/>
      <dgm:spPr/>
      <dgm:t>
        <a:bodyPr/>
        <a:lstStyle/>
        <a:p>
          <a:endParaRPr lang="en-US"/>
        </a:p>
      </dgm:t>
    </dgm:pt>
    <dgm:pt modelId="{5368CABA-6B6F-47FA-A0CF-6AA8774A0B3A}">
      <dgm:prSet phldrT="[Text]"/>
      <dgm:spPr/>
      <dgm:t>
        <a:bodyPr/>
        <a:lstStyle/>
        <a:p>
          <a:r>
            <a:rPr lang="en-US"/>
            <a:t>Story 2</a:t>
          </a:r>
        </a:p>
      </dgm:t>
    </dgm:pt>
    <dgm:pt modelId="{88BC6DD3-07AF-457A-BE82-00FD4945E140}" type="parTrans" cxnId="{4C2C74C9-4894-4985-ABFC-65FDB23567C3}">
      <dgm:prSet/>
      <dgm:spPr/>
      <dgm:t>
        <a:bodyPr/>
        <a:lstStyle/>
        <a:p>
          <a:endParaRPr lang="en-US"/>
        </a:p>
      </dgm:t>
    </dgm:pt>
    <dgm:pt modelId="{EC59488C-3450-4641-9705-D2A0E0DFB8A0}" type="sibTrans" cxnId="{4C2C74C9-4894-4985-ABFC-65FDB23567C3}">
      <dgm:prSet/>
      <dgm:spPr/>
      <dgm:t>
        <a:bodyPr/>
        <a:lstStyle/>
        <a:p>
          <a:endParaRPr lang="en-US"/>
        </a:p>
      </dgm:t>
    </dgm:pt>
    <dgm:pt modelId="{44E3FF8B-F3E8-41CB-A3FC-C9AE1B68CB29}">
      <dgm:prSet phldrT="[Text]"/>
      <dgm:spPr/>
      <dgm:t>
        <a:bodyPr/>
        <a:lstStyle/>
        <a:p>
          <a:r>
            <a:rPr lang="en-US"/>
            <a:t>Feature 2</a:t>
          </a:r>
        </a:p>
      </dgm:t>
    </dgm:pt>
    <dgm:pt modelId="{A1C9D9CA-394F-4AB4-90E0-9BF1021FF8C2}" type="parTrans" cxnId="{DD4AAE22-8C99-4847-B833-DB073AAB8017}">
      <dgm:prSet/>
      <dgm:spPr/>
      <dgm:t>
        <a:bodyPr/>
        <a:lstStyle/>
        <a:p>
          <a:endParaRPr lang="en-US"/>
        </a:p>
      </dgm:t>
    </dgm:pt>
    <dgm:pt modelId="{713EBDAE-9590-441B-AC97-1F171126286D}" type="sibTrans" cxnId="{DD4AAE22-8C99-4847-B833-DB073AAB8017}">
      <dgm:prSet/>
      <dgm:spPr/>
      <dgm:t>
        <a:bodyPr/>
        <a:lstStyle/>
        <a:p>
          <a:endParaRPr lang="en-US"/>
        </a:p>
      </dgm:t>
    </dgm:pt>
    <dgm:pt modelId="{766F960E-9A99-43E1-ABB8-0F48B527845F}">
      <dgm:prSet phldrT="[Text]"/>
      <dgm:spPr/>
      <dgm:t>
        <a:bodyPr/>
        <a:lstStyle/>
        <a:p>
          <a:r>
            <a:rPr lang="en-US"/>
            <a:t>Story 1</a:t>
          </a:r>
        </a:p>
      </dgm:t>
    </dgm:pt>
    <dgm:pt modelId="{D95CFD38-81CD-49DB-A837-66C14F279382}" type="parTrans" cxnId="{4A51EE8C-0C34-405B-956C-6A67EC2DEA9E}">
      <dgm:prSet/>
      <dgm:spPr/>
      <dgm:t>
        <a:bodyPr/>
        <a:lstStyle/>
        <a:p>
          <a:endParaRPr lang="en-US"/>
        </a:p>
      </dgm:t>
    </dgm:pt>
    <dgm:pt modelId="{EA417E7E-AA2C-4B3E-8D2D-FB029A209C8B}" type="sibTrans" cxnId="{4A51EE8C-0C34-405B-956C-6A67EC2DEA9E}">
      <dgm:prSet/>
      <dgm:spPr/>
      <dgm:t>
        <a:bodyPr/>
        <a:lstStyle/>
        <a:p>
          <a:endParaRPr lang="en-US"/>
        </a:p>
      </dgm:t>
    </dgm:pt>
    <dgm:pt modelId="{0C5F0DE4-B05E-4711-AC26-007A30D370E9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CFE705FD-5049-4A81-B087-E4EC721620EA}" type="parTrans" cxnId="{04DC1B0F-0333-40FC-85E3-A080435AF492}">
      <dgm:prSet/>
      <dgm:spPr/>
      <dgm:t>
        <a:bodyPr/>
        <a:lstStyle/>
        <a:p>
          <a:endParaRPr lang="en-US"/>
        </a:p>
      </dgm:t>
    </dgm:pt>
    <dgm:pt modelId="{E1B73CCE-5E8B-41F6-9310-75A2FD577F1E}" type="sibTrans" cxnId="{04DC1B0F-0333-40FC-85E3-A080435AF492}">
      <dgm:prSet/>
      <dgm:spPr/>
      <dgm:t>
        <a:bodyPr/>
        <a:lstStyle/>
        <a:p>
          <a:endParaRPr lang="en-US"/>
        </a:p>
      </dgm:t>
    </dgm:pt>
    <dgm:pt modelId="{48DBA919-CAF1-4AE0-8EC6-19BBB8192C89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B119562A-8676-4607-9645-B0A7A9711531}" type="parTrans" cxnId="{7A66E351-E087-4C73-A0DE-4C9B0390B103}">
      <dgm:prSet/>
      <dgm:spPr/>
      <dgm:t>
        <a:bodyPr/>
        <a:lstStyle/>
        <a:p>
          <a:endParaRPr lang="en-US"/>
        </a:p>
      </dgm:t>
    </dgm:pt>
    <dgm:pt modelId="{6211AF5C-DFDE-41D8-9732-A1515EC62260}" type="sibTrans" cxnId="{7A66E351-E087-4C73-A0DE-4C9B0390B103}">
      <dgm:prSet/>
      <dgm:spPr/>
      <dgm:t>
        <a:bodyPr/>
        <a:lstStyle/>
        <a:p>
          <a:endParaRPr lang="en-US"/>
        </a:p>
      </dgm:t>
    </dgm:pt>
    <dgm:pt modelId="{5C08D80C-5816-48C2-A83E-11848ADBEFB5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F7FA0200-E825-40C1-864A-DDFBBAA6458F}" type="parTrans" cxnId="{D6371835-FBCE-4608-92F5-761394ACB008}">
      <dgm:prSet/>
      <dgm:spPr/>
      <dgm:t>
        <a:bodyPr/>
        <a:lstStyle/>
        <a:p>
          <a:endParaRPr lang="en-US"/>
        </a:p>
      </dgm:t>
    </dgm:pt>
    <dgm:pt modelId="{A1F9C5F5-AACD-4946-8305-CD26D3A4789F}" type="sibTrans" cxnId="{D6371835-FBCE-4608-92F5-761394ACB008}">
      <dgm:prSet/>
      <dgm:spPr/>
      <dgm:t>
        <a:bodyPr/>
        <a:lstStyle/>
        <a:p>
          <a:endParaRPr lang="en-US"/>
        </a:p>
      </dgm:t>
    </dgm:pt>
    <dgm:pt modelId="{5CF01951-C8CD-4F19-98F7-5DDFF0032CEC}">
      <dgm:prSet phldrT="[Text]"/>
      <dgm:spPr/>
      <dgm:t>
        <a:bodyPr/>
        <a:lstStyle/>
        <a:p>
          <a:r>
            <a:rPr lang="en-US"/>
            <a:t>Feature N</a:t>
          </a:r>
        </a:p>
      </dgm:t>
    </dgm:pt>
    <dgm:pt modelId="{437C94C2-B09A-42DB-8A3E-DF842A921E4D}" type="parTrans" cxnId="{0D50706B-558E-40A3-9D34-147C59666747}">
      <dgm:prSet/>
      <dgm:spPr/>
      <dgm:t>
        <a:bodyPr/>
        <a:lstStyle/>
        <a:p>
          <a:endParaRPr lang="en-US"/>
        </a:p>
      </dgm:t>
    </dgm:pt>
    <dgm:pt modelId="{221FE737-F642-4FF2-A6BD-1D0DFB403968}" type="sibTrans" cxnId="{0D50706B-558E-40A3-9D34-147C59666747}">
      <dgm:prSet/>
      <dgm:spPr/>
      <dgm:t>
        <a:bodyPr/>
        <a:lstStyle/>
        <a:p>
          <a:endParaRPr lang="en-US"/>
        </a:p>
      </dgm:t>
    </dgm:pt>
    <dgm:pt modelId="{00DDE630-4E10-48BD-9C81-17FCDF126D3D}">
      <dgm:prSet phldrT="[Text]"/>
      <dgm:spPr/>
      <dgm:t>
        <a:bodyPr/>
        <a:lstStyle/>
        <a:p>
          <a:r>
            <a:rPr lang="en-US"/>
            <a:t>Story 1</a:t>
          </a:r>
        </a:p>
      </dgm:t>
    </dgm:pt>
    <dgm:pt modelId="{83B77349-D79C-48E2-B73A-E2AE5B1527B9}" type="parTrans" cxnId="{0AC0C4E5-0CB2-4D20-B66F-3E3D62CB57D1}">
      <dgm:prSet/>
      <dgm:spPr/>
      <dgm:t>
        <a:bodyPr/>
        <a:lstStyle/>
        <a:p>
          <a:endParaRPr lang="en-US"/>
        </a:p>
      </dgm:t>
    </dgm:pt>
    <dgm:pt modelId="{D69F581B-9ABF-4D48-A622-64664FFE563E}" type="sibTrans" cxnId="{0AC0C4E5-0CB2-4D20-B66F-3E3D62CB57D1}">
      <dgm:prSet/>
      <dgm:spPr/>
      <dgm:t>
        <a:bodyPr/>
        <a:lstStyle/>
        <a:p>
          <a:endParaRPr lang="en-US"/>
        </a:p>
      </dgm:t>
    </dgm:pt>
    <dgm:pt modelId="{8DF37FA4-A164-4A24-8E26-79F92CCFB933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45B96719-96D6-475E-A958-264D8F1D09CC}" type="parTrans" cxnId="{09DEDCBE-1012-4C3B-981E-8A613ECACCB6}">
      <dgm:prSet/>
      <dgm:spPr/>
      <dgm:t>
        <a:bodyPr/>
        <a:lstStyle/>
        <a:p>
          <a:endParaRPr lang="en-US"/>
        </a:p>
      </dgm:t>
    </dgm:pt>
    <dgm:pt modelId="{21156684-D5E5-4EC8-9C66-1513E1F72B5A}" type="sibTrans" cxnId="{09DEDCBE-1012-4C3B-981E-8A613ECACCB6}">
      <dgm:prSet/>
      <dgm:spPr/>
      <dgm:t>
        <a:bodyPr/>
        <a:lstStyle/>
        <a:p>
          <a:endParaRPr lang="en-US"/>
        </a:p>
      </dgm:t>
    </dgm:pt>
    <dgm:pt modelId="{A57FE3A7-DF7A-415A-BFB0-667D4CF84EC1}">
      <dgm:prSet phldrT="[Text]"/>
      <dgm:spPr/>
      <dgm:t>
        <a:bodyPr/>
        <a:lstStyle/>
        <a:p>
          <a:r>
            <a:rPr lang="en-US"/>
            <a:t>task 1</a:t>
          </a:r>
        </a:p>
      </dgm:t>
    </dgm:pt>
    <dgm:pt modelId="{9250D23E-745D-495C-BCBA-EA8FEDEC928B}" type="parTrans" cxnId="{C34C86E5-97A3-4BDB-8056-2BD8E535E4EB}">
      <dgm:prSet/>
      <dgm:spPr/>
      <dgm:t>
        <a:bodyPr/>
        <a:lstStyle/>
        <a:p>
          <a:endParaRPr lang="en-US"/>
        </a:p>
      </dgm:t>
    </dgm:pt>
    <dgm:pt modelId="{A3FC4D74-6D0A-40D8-852A-05103DEBF578}" type="sibTrans" cxnId="{C34C86E5-97A3-4BDB-8056-2BD8E535E4EB}">
      <dgm:prSet/>
      <dgm:spPr/>
      <dgm:t>
        <a:bodyPr/>
        <a:lstStyle/>
        <a:p>
          <a:endParaRPr lang="en-US"/>
        </a:p>
      </dgm:t>
    </dgm:pt>
    <dgm:pt modelId="{A375314E-2F11-434F-8DB8-EADE762F077B}">
      <dgm:prSet phldrT="[Text]"/>
      <dgm:spPr/>
      <dgm:t>
        <a:bodyPr/>
        <a:lstStyle/>
        <a:p>
          <a:r>
            <a:rPr lang="en-US"/>
            <a:t>tast 2</a:t>
          </a:r>
        </a:p>
      </dgm:t>
    </dgm:pt>
    <dgm:pt modelId="{F3B5B1D8-BACE-4658-AD23-B78432AC8D58}" type="parTrans" cxnId="{651FFCBA-BA3E-4CAE-BBEF-112BC24F3F46}">
      <dgm:prSet/>
      <dgm:spPr/>
      <dgm:t>
        <a:bodyPr/>
        <a:lstStyle/>
        <a:p>
          <a:endParaRPr lang="en-US"/>
        </a:p>
      </dgm:t>
    </dgm:pt>
    <dgm:pt modelId="{03D9B287-87E0-4956-A483-F82D79D621F4}" type="sibTrans" cxnId="{651FFCBA-BA3E-4CAE-BBEF-112BC24F3F46}">
      <dgm:prSet/>
      <dgm:spPr/>
      <dgm:t>
        <a:bodyPr/>
        <a:lstStyle/>
        <a:p>
          <a:endParaRPr lang="en-US"/>
        </a:p>
      </dgm:t>
    </dgm:pt>
    <dgm:pt modelId="{F87EFB8C-EBE4-462C-BE7D-5665668D4EEB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0F8D5C14-50F5-4E91-9894-32977E8F6698}" type="parTrans" cxnId="{E69703DB-5E39-48CB-9D58-8BA6B45EAD45}">
      <dgm:prSet/>
      <dgm:spPr/>
      <dgm:t>
        <a:bodyPr/>
        <a:lstStyle/>
        <a:p>
          <a:endParaRPr lang="en-US"/>
        </a:p>
      </dgm:t>
    </dgm:pt>
    <dgm:pt modelId="{1FB358A7-E58E-4096-9F04-7413AC936063}" type="sibTrans" cxnId="{E69703DB-5E39-48CB-9D58-8BA6B45EAD45}">
      <dgm:prSet/>
      <dgm:spPr/>
      <dgm:t>
        <a:bodyPr/>
        <a:lstStyle/>
        <a:p>
          <a:endParaRPr lang="en-US"/>
        </a:p>
      </dgm:t>
    </dgm:pt>
    <dgm:pt modelId="{71F9932B-3273-4934-8BDD-DB987CB36D6B}">
      <dgm:prSet phldrT="[Text]"/>
      <dgm:spPr/>
      <dgm:t>
        <a:bodyPr/>
        <a:lstStyle/>
        <a:p>
          <a:r>
            <a:rPr lang="en-US"/>
            <a:t>task 1</a:t>
          </a:r>
        </a:p>
      </dgm:t>
    </dgm:pt>
    <dgm:pt modelId="{1E7E4681-C07B-4F39-B6BF-43EC5B0C1B36}" type="parTrans" cxnId="{D796A85C-FBD3-43A0-88F7-B07437DFE8DD}">
      <dgm:prSet/>
      <dgm:spPr/>
      <dgm:t>
        <a:bodyPr/>
        <a:lstStyle/>
        <a:p>
          <a:endParaRPr lang="en-US"/>
        </a:p>
      </dgm:t>
    </dgm:pt>
    <dgm:pt modelId="{5B6B0C46-39A9-4273-B215-59DFF716C8DF}" type="sibTrans" cxnId="{D796A85C-FBD3-43A0-88F7-B07437DFE8DD}">
      <dgm:prSet/>
      <dgm:spPr/>
      <dgm:t>
        <a:bodyPr/>
        <a:lstStyle/>
        <a:p>
          <a:endParaRPr lang="en-US"/>
        </a:p>
      </dgm:t>
    </dgm:pt>
    <dgm:pt modelId="{071F63A1-A428-499F-93FD-EB7F1EC2631A}">
      <dgm:prSet phldrT="[Text]"/>
      <dgm:spPr/>
      <dgm:t>
        <a:bodyPr/>
        <a:lstStyle/>
        <a:p>
          <a:r>
            <a:rPr lang="en-US"/>
            <a:t>task 2</a:t>
          </a:r>
        </a:p>
      </dgm:t>
    </dgm:pt>
    <dgm:pt modelId="{9C22B4A7-5C98-422E-8172-9277A42F7F90}" type="parTrans" cxnId="{6431ACA4-9802-4159-890B-AD0C748542A1}">
      <dgm:prSet/>
      <dgm:spPr/>
      <dgm:t>
        <a:bodyPr/>
        <a:lstStyle/>
        <a:p>
          <a:endParaRPr lang="en-US"/>
        </a:p>
      </dgm:t>
    </dgm:pt>
    <dgm:pt modelId="{66BD3582-AD17-46C3-A971-45DBE8414649}" type="sibTrans" cxnId="{6431ACA4-9802-4159-890B-AD0C748542A1}">
      <dgm:prSet/>
      <dgm:spPr/>
      <dgm:t>
        <a:bodyPr/>
        <a:lstStyle/>
        <a:p>
          <a:endParaRPr lang="en-US"/>
        </a:p>
      </dgm:t>
    </dgm:pt>
    <dgm:pt modelId="{CCB1A339-5331-4FC5-8A04-08430A95FAC8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DF800651-ED73-43ED-8B0F-9937A21E0DEC}" type="parTrans" cxnId="{191888E7-110A-4275-8D63-07D5D236A701}">
      <dgm:prSet/>
      <dgm:spPr/>
      <dgm:t>
        <a:bodyPr/>
        <a:lstStyle/>
        <a:p>
          <a:endParaRPr lang="en-US"/>
        </a:p>
      </dgm:t>
    </dgm:pt>
    <dgm:pt modelId="{653D7084-E4A9-481F-8E76-37317D8B9F64}" type="sibTrans" cxnId="{191888E7-110A-4275-8D63-07D5D236A701}">
      <dgm:prSet/>
      <dgm:spPr/>
      <dgm:t>
        <a:bodyPr/>
        <a:lstStyle/>
        <a:p>
          <a:endParaRPr lang="en-US"/>
        </a:p>
      </dgm:t>
    </dgm:pt>
    <dgm:pt modelId="{A17F6E52-A480-4BA9-BB94-DBDC5DC4BF20}" type="pres">
      <dgm:prSet presAssocID="{62A3B426-3D68-4CD3-A930-2B95A2C3AE2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3033FD-D5C8-45ED-955A-DE850F62131F}" type="pres">
      <dgm:prSet presAssocID="{561282EA-7029-4524-8894-B7CD5146C7AF}" presName="hierRoot1" presStyleCnt="0">
        <dgm:presLayoutVars>
          <dgm:hierBranch val="init"/>
        </dgm:presLayoutVars>
      </dgm:prSet>
      <dgm:spPr/>
    </dgm:pt>
    <dgm:pt modelId="{B2CC9F30-4593-4A1E-86CB-D3075989A50A}" type="pres">
      <dgm:prSet presAssocID="{561282EA-7029-4524-8894-B7CD5146C7AF}" presName="rootComposite1" presStyleCnt="0"/>
      <dgm:spPr/>
    </dgm:pt>
    <dgm:pt modelId="{611D634C-8B1E-45D8-BD53-FA41FC69E9CB}" type="pres">
      <dgm:prSet presAssocID="{561282EA-7029-4524-8894-B7CD5146C7AF}" presName="rootText1" presStyleLbl="node0" presStyleIdx="0" presStyleCnt="1">
        <dgm:presLayoutVars>
          <dgm:chPref val="3"/>
        </dgm:presLayoutVars>
      </dgm:prSet>
      <dgm:spPr/>
    </dgm:pt>
    <dgm:pt modelId="{71AF5388-88A1-4B26-8F8A-A13CD27B361B}" type="pres">
      <dgm:prSet presAssocID="{561282EA-7029-4524-8894-B7CD5146C7AF}" presName="rootConnector1" presStyleLbl="node1" presStyleIdx="0" presStyleCnt="0"/>
      <dgm:spPr/>
    </dgm:pt>
    <dgm:pt modelId="{562D3409-6C46-4E8D-8683-B7AC9FB79D8B}" type="pres">
      <dgm:prSet presAssocID="{561282EA-7029-4524-8894-B7CD5146C7AF}" presName="hierChild2" presStyleCnt="0"/>
      <dgm:spPr/>
    </dgm:pt>
    <dgm:pt modelId="{76BA7E9E-2147-4C76-A161-8B42B2D9B593}" type="pres">
      <dgm:prSet presAssocID="{D41AF445-A0B2-4946-A643-FF0261EE71C2}" presName="Name64" presStyleLbl="parChTrans1D2" presStyleIdx="0" presStyleCnt="4"/>
      <dgm:spPr/>
    </dgm:pt>
    <dgm:pt modelId="{8D1F3FF4-EDF0-48A4-B74B-29C5F58AB97E}" type="pres">
      <dgm:prSet presAssocID="{7FE6FD60-7000-48A8-A69E-B9F9C3693D11}" presName="hierRoot2" presStyleCnt="0">
        <dgm:presLayoutVars>
          <dgm:hierBranch val="init"/>
        </dgm:presLayoutVars>
      </dgm:prSet>
      <dgm:spPr/>
    </dgm:pt>
    <dgm:pt modelId="{3BB6B607-0219-42E0-84B5-3200CE73CB9A}" type="pres">
      <dgm:prSet presAssocID="{7FE6FD60-7000-48A8-A69E-B9F9C3693D11}" presName="rootComposite" presStyleCnt="0"/>
      <dgm:spPr/>
    </dgm:pt>
    <dgm:pt modelId="{6ACBC6A4-5F3C-4D0D-A023-AB93D7FEBA5F}" type="pres">
      <dgm:prSet presAssocID="{7FE6FD60-7000-48A8-A69E-B9F9C3693D11}" presName="rootText" presStyleLbl="node2" presStyleIdx="0" presStyleCnt="4">
        <dgm:presLayoutVars>
          <dgm:chPref val="3"/>
        </dgm:presLayoutVars>
      </dgm:prSet>
      <dgm:spPr/>
    </dgm:pt>
    <dgm:pt modelId="{9E10731A-C0B5-4F99-BB08-09929C3C8E6E}" type="pres">
      <dgm:prSet presAssocID="{7FE6FD60-7000-48A8-A69E-B9F9C3693D11}" presName="rootConnector" presStyleLbl="node2" presStyleIdx="0" presStyleCnt="4"/>
      <dgm:spPr/>
    </dgm:pt>
    <dgm:pt modelId="{440FA217-0079-43B6-AE2F-5950902D592D}" type="pres">
      <dgm:prSet presAssocID="{7FE6FD60-7000-48A8-A69E-B9F9C3693D11}" presName="hierChild4" presStyleCnt="0"/>
      <dgm:spPr/>
    </dgm:pt>
    <dgm:pt modelId="{216AEA10-586A-4A03-8236-FD79D4F14071}" type="pres">
      <dgm:prSet presAssocID="{D5CD1A75-1A12-4D7B-8084-0A3C2CBDEEAB}" presName="Name64" presStyleLbl="parChTrans1D3" presStyleIdx="0" presStyleCnt="7"/>
      <dgm:spPr/>
    </dgm:pt>
    <dgm:pt modelId="{7A842712-79DA-469B-9060-CB38C57983CD}" type="pres">
      <dgm:prSet presAssocID="{E6081F73-09AF-46B1-A76E-86589A13926E}" presName="hierRoot2" presStyleCnt="0">
        <dgm:presLayoutVars>
          <dgm:hierBranch val="init"/>
        </dgm:presLayoutVars>
      </dgm:prSet>
      <dgm:spPr/>
    </dgm:pt>
    <dgm:pt modelId="{ADEC459D-1558-4CA9-99BB-D400FF270FF5}" type="pres">
      <dgm:prSet presAssocID="{E6081F73-09AF-46B1-A76E-86589A13926E}" presName="rootComposite" presStyleCnt="0"/>
      <dgm:spPr/>
    </dgm:pt>
    <dgm:pt modelId="{4B7FE780-B1A1-4E9C-A8B5-2CA9B515D35A}" type="pres">
      <dgm:prSet presAssocID="{E6081F73-09AF-46B1-A76E-86589A13926E}" presName="rootText" presStyleLbl="node3" presStyleIdx="0" presStyleCnt="7">
        <dgm:presLayoutVars>
          <dgm:chPref val="3"/>
        </dgm:presLayoutVars>
      </dgm:prSet>
      <dgm:spPr/>
    </dgm:pt>
    <dgm:pt modelId="{36101CCE-0F6C-4FC1-8AE4-EF6D3459BE13}" type="pres">
      <dgm:prSet presAssocID="{E6081F73-09AF-46B1-A76E-86589A13926E}" presName="rootConnector" presStyleLbl="node3" presStyleIdx="0" presStyleCnt="7"/>
      <dgm:spPr/>
    </dgm:pt>
    <dgm:pt modelId="{C7EEF025-89EC-4998-B21F-053F35D374FE}" type="pres">
      <dgm:prSet presAssocID="{E6081F73-09AF-46B1-A76E-86589A13926E}" presName="hierChild4" presStyleCnt="0"/>
      <dgm:spPr/>
    </dgm:pt>
    <dgm:pt modelId="{E310ED60-B5C5-4247-AF13-37A242EB387C}" type="pres">
      <dgm:prSet presAssocID="{9250D23E-745D-495C-BCBA-EA8FEDEC928B}" presName="Name64" presStyleLbl="parChTrans1D4" presStyleIdx="0" presStyleCnt="6"/>
      <dgm:spPr/>
    </dgm:pt>
    <dgm:pt modelId="{F0FE56FC-6B07-4AE7-BA63-D9EBBC631576}" type="pres">
      <dgm:prSet presAssocID="{A57FE3A7-DF7A-415A-BFB0-667D4CF84EC1}" presName="hierRoot2" presStyleCnt="0">
        <dgm:presLayoutVars>
          <dgm:hierBranch val="init"/>
        </dgm:presLayoutVars>
      </dgm:prSet>
      <dgm:spPr/>
    </dgm:pt>
    <dgm:pt modelId="{83DA4118-15C9-4D4B-A6A1-9E948B522169}" type="pres">
      <dgm:prSet presAssocID="{A57FE3A7-DF7A-415A-BFB0-667D4CF84EC1}" presName="rootComposite" presStyleCnt="0"/>
      <dgm:spPr/>
    </dgm:pt>
    <dgm:pt modelId="{C037F69B-6871-492A-82DE-6FE9EBA238FA}" type="pres">
      <dgm:prSet presAssocID="{A57FE3A7-DF7A-415A-BFB0-667D4CF84EC1}" presName="rootText" presStyleLbl="node4" presStyleIdx="0" presStyleCnt="6">
        <dgm:presLayoutVars>
          <dgm:chPref val="3"/>
        </dgm:presLayoutVars>
      </dgm:prSet>
      <dgm:spPr/>
    </dgm:pt>
    <dgm:pt modelId="{5011BE2C-8EC5-4FC2-8EE0-502683E46CE7}" type="pres">
      <dgm:prSet presAssocID="{A57FE3A7-DF7A-415A-BFB0-667D4CF84EC1}" presName="rootConnector" presStyleLbl="node4" presStyleIdx="0" presStyleCnt="6"/>
      <dgm:spPr/>
    </dgm:pt>
    <dgm:pt modelId="{48F9241D-FAA5-4F35-8635-5015DB43738B}" type="pres">
      <dgm:prSet presAssocID="{A57FE3A7-DF7A-415A-BFB0-667D4CF84EC1}" presName="hierChild4" presStyleCnt="0"/>
      <dgm:spPr/>
    </dgm:pt>
    <dgm:pt modelId="{864D25A7-87C4-4BB9-BF4F-91E9054B155B}" type="pres">
      <dgm:prSet presAssocID="{A57FE3A7-DF7A-415A-BFB0-667D4CF84EC1}" presName="hierChild5" presStyleCnt="0"/>
      <dgm:spPr/>
    </dgm:pt>
    <dgm:pt modelId="{085073AD-3593-4DAF-B4B4-07D664A1436B}" type="pres">
      <dgm:prSet presAssocID="{F3B5B1D8-BACE-4658-AD23-B78432AC8D58}" presName="Name64" presStyleLbl="parChTrans1D4" presStyleIdx="1" presStyleCnt="6"/>
      <dgm:spPr/>
    </dgm:pt>
    <dgm:pt modelId="{981422FD-645A-4D36-ACDA-0A89938584FA}" type="pres">
      <dgm:prSet presAssocID="{A375314E-2F11-434F-8DB8-EADE762F077B}" presName="hierRoot2" presStyleCnt="0">
        <dgm:presLayoutVars>
          <dgm:hierBranch val="init"/>
        </dgm:presLayoutVars>
      </dgm:prSet>
      <dgm:spPr/>
    </dgm:pt>
    <dgm:pt modelId="{A7339A80-BB58-4073-A653-633B328625EA}" type="pres">
      <dgm:prSet presAssocID="{A375314E-2F11-434F-8DB8-EADE762F077B}" presName="rootComposite" presStyleCnt="0"/>
      <dgm:spPr/>
    </dgm:pt>
    <dgm:pt modelId="{06778B94-34C6-4721-A20B-3F4B5EF9E7DB}" type="pres">
      <dgm:prSet presAssocID="{A375314E-2F11-434F-8DB8-EADE762F077B}" presName="rootText" presStyleLbl="node4" presStyleIdx="1" presStyleCnt="6">
        <dgm:presLayoutVars>
          <dgm:chPref val="3"/>
        </dgm:presLayoutVars>
      </dgm:prSet>
      <dgm:spPr/>
    </dgm:pt>
    <dgm:pt modelId="{73E494F8-B6F6-421D-9E63-3E8352606CB4}" type="pres">
      <dgm:prSet presAssocID="{A375314E-2F11-434F-8DB8-EADE762F077B}" presName="rootConnector" presStyleLbl="node4" presStyleIdx="1" presStyleCnt="6"/>
      <dgm:spPr/>
    </dgm:pt>
    <dgm:pt modelId="{AA6E0F6B-42A9-4226-BC3D-42F33DBEE323}" type="pres">
      <dgm:prSet presAssocID="{A375314E-2F11-434F-8DB8-EADE762F077B}" presName="hierChild4" presStyleCnt="0"/>
      <dgm:spPr/>
    </dgm:pt>
    <dgm:pt modelId="{E27DB17D-AD1A-4EAD-BCC0-50EF792A1CBB}" type="pres">
      <dgm:prSet presAssocID="{A375314E-2F11-434F-8DB8-EADE762F077B}" presName="hierChild5" presStyleCnt="0"/>
      <dgm:spPr/>
    </dgm:pt>
    <dgm:pt modelId="{87095C1B-2BD0-4475-AF40-5B6844B94145}" type="pres">
      <dgm:prSet presAssocID="{0F8D5C14-50F5-4E91-9894-32977E8F6698}" presName="Name64" presStyleLbl="parChTrans1D4" presStyleIdx="2" presStyleCnt="6"/>
      <dgm:spPr/>
    </dgm:pt>
    <dgm:pt modelId="{98FD40C3-999D-4637-B73A-C3EC9BA9E339}" type="pres">
      <dgm:prSet presAssocID="{F87EFB8C-EBE4-462C-BE7D-5665668D4EEB}" presName="hierRoot2" presStyleCnt="0">
        <dgm:presLayoutVars>
          <dgm:hierBranch val="init"/>
        </dgm:presLayoutVars>
      </dgm:prSet>
      <dgm:spPr/>
    </dgm:pt>
    <dgm:pt modelId="{982D41AE-84CF-4A41-A2F7-071AB9B58C8D}" type="pres">
      <dgm:prSet presAssocID="{F87EFB8C-EBE4-462C-BE7D-5665668D4EEB}" presName="rootComposite" presStyleCnt="0"/>
      <dgm:spPr/>
    </dgm:pt>
    <dgm:pt modelId="{E1CB3DCE-B1B2-43C7-A538-2ADC98068645}" type="pres">
      <dgm:prSet presAssocID="{F87EFB8C-EBE4-462C-BE7D-5665668D4EEB}" presName="rootText" presStyleLbl="node4" presStyleIdx="2" presStyleCnt="6">
        <dgm:presLayoutVars>
          <dgm:chPref val="3"/>
        </dgm:presLayoutVars>
      </dgm:prSet>
      <dgm:spPr/>
    </dgm:pt>
    <dgm:pt modelId="{A99F6828-3459-46FB-BFE4-F4F1C6012A51}" type="pres">
      <dgm:prSet presAssocID="{F87EFB8C-EBE4-462C-BE7D-5665668D4EEB}" presName="rootConnector" presStyleLbl="node4" presStyleIdx="2" presStyleCnt="6"/>
      <dgm:spPr/>
    </dgm:pt>
    <dgm:pt modelId="{A6FFB39F-0AA2-498B-81E9-E0440827CBD6}" type="pres">
      <dgm:prSet presAssocID="{F87EFB8C-EBE4-462C-BE7D-5665668D4EEB}" presName="hierChild4" presStyleCnt="0"/>
      <dgm:spPr/>
    </dgm:pt>
    <dgm:pt modelId="{589C32F0-58F8-43BE-A886-D2D54414CC97}" type="pres">
      <dgm:prSet presAssocID="{F87EFB8C-EBE4-462C-BE7D-5665668D4EEB}" presName="hierChild5" presStyleCnt="0"/>
      <dgm:spPr/>
    </dgm:pt>
    <dgm:pt modelId="{EDFFBF3B-1553-46F7-B3A3-1219EA52606A}" type="pres">
      <dgm:prSet presAssocID="{E6081F73-09AF-46B1-A76E-86589A13926E}" presName="hierChild5" presStyleCnt="0"/>
      <dgm:spPr/>
    </dgm:pt>
    <dgm:pt modelId="{2C056F07-46C0-46B7-9FAF-B41B137B2C93}" type="pres">
      <dgm:prSet presAssocID="{88BC6DD3-07AF-457A-BE82-00FD4945E140}" presName="Name64" presStyleLbl="parChTrans1D3" presStyleIdx="1" presStyleCnt="7"/>
      <dgm:spPr/>
    </dgm:pt>
    <dgm:pt modelId="{31BB5F64-CF2D-420A-A16C-33D56736C7D5}" type="pres">
      <dgm:prSet presAssocID="{5368CABA-6B6F-47FA-A0CF-6AA8774A0B3A}" presName="hierRoot2" presStyleCnt="0">
        <dgm:presLayoutVars>
          <dgm:hierBranch val="init"/>
        </dgm:presLayoutVars>
      </dgm:prSet>
      <dgm:spPr/>
    </dgm:pt>
    <dgm:pt modelId="{89B71230-0E1F-455E-B4AE-3B3CBC3B6DCB}" type="pres">
      <dgm:prSet presAssocID="{5368CABA-6B6F-47FA-A0CF-6AA8774A0B3A}" presName="rootComposite" presStyleCnt="0"/>
      <dgm:spPr/>
    </dgm:pt>
    <dgm:pt modelId="{AF492E9E-5468-44DA-A11A-80428EC94A9E}" type="pres">
      <dgm:prSet presAssocID="{5368CABA-6B6F-47FA-A0CF-6AA8774A0B3A}" presName="rootText" presStyleLbl="node3" presStyleIdx="1" presStyleCnt="7">
        <dgm:presLayoutVars>
          <dgm:chPref val="3"/>
        </dgm:presLayoutVars>
      </dgm:prSet>
      <dgm:spPr/>
    </dgm:pt>
    <dgm:pt modelId="{5726BC5E-CDD7-4D74-B5DC-38985F436CFC}" type="pres">
      <dgm:prSet presAssocID="{5368CABA-6B6F-47FA-A0CF-6AA8774A0B3A}" presName="rootConnector" presStyleLbl="node3" presStyleIdx="1" presStyleCnt="7"/>
      <dgm:spPr/>
    </dgm:pt>
    <dgm:pt modelId="{C03135A9-E667-45F3-9FC1-952F93872CA8}" type="pres">
      <dgm:prSet presAssocID="{5368CABA-6B6F-47FA-A0CF-6AA8774A0B3A}" presName="hierChild4" presStyleCnt="0"/>
      <dgm:spPr/>
    </dgm:pt>
    <dgm:pt modelId="{FEA4AEEF-F8B0-49B7-9DA2-6CD3BE8E6BAB}" type="pres">
      <dgm:prSet presAssocID="{1E7E4681-C07B-4F39-B6BF-43EC5B0C1B36}" presName="Name64" presStyleLbl="parChTrans1D4" presStyleIdx="3" presStyleCnt="6"/>
      <dgm:spPr/>
    </dgm:pt>
    <dgm:pt modelId="{30888A9C-7DA4-43E9-9B7F-CB77A22CD284}" type="pres">
      <dgm:prSet presAssocID="{71F9932B-3273-4934-8BDD-DB987CB36D6B}" presName="hierRoot2" presStyleCnt="0">
        <dgm:presLayoutVars>
          <dgm:hierBranch val="init"/>
        </dgm:presLayoutVars>
      </dgm:prSet>
      <dgm:spPr/>
    </dgm:pt>
    <dgm:pt modelId="{4D6F1E02-45F7-4BD0-A3E4-120F0ECA4223}" type="pres">
      <dgm:prSet presAssocID="{71F9932B-3273-4934-8BDD-DB987CB36D6B}" presName="rootComposite" presStyleCnt="0"/>
      <dgm:spPr/>
    </dgm:pt>
    <dgm:pt modelId="{B28F5849-A150-44BA-8476-9D4BAA4C1833}" type="pres">
      <dgm:prSet presAssocID="{71F9932B-3273-4934-8BDD-DB987CB36D6B}" presName="rootText" presStyleLbl="node4" presStyleIdx="3" presStyleCnt="6">
        <dgm:presLayoutVars>
          <dgm:chPref val="3"/>
        </dgm:presLayoutVars>
      </dgm:prSet>
      <dgm:spPr/>
    </dgm:pt>
    <dgm:pt modelId="{FB6B3008-8FEC-4649-A40F-B3EA4DF22FB5}" type="pres">
      <dgm:prSet presAssocID="{71F9932B-3273-4934-8BDD-DB987CB36D6B}" presName="rootConnector" presStyleLbl="node4" presStyleIdx="3" presStyleCnt="6"/>
      <dgm:spPr/>
    </dgm:pt>
    <dgm:pt modelId="{E048F351-9FC7-4C6C-AC83-DD3A0C234E9E}" type="pres">
      <dgm:prSet presAssocID="{71F9932B-3273-4934-8BDD-DB987CB36D6B}" presName="hierChild4" presStyleCnt="0"/>
      <dgm:spPr/>
    </dgm:pt>
    <dgm:pt modelId="{21CC2FCA-CBCD-4050-9AE0-9DB687D3F3EC}" type="pres">
      <dgm:prSet presAssocID="{71F9932B-3273-4934-8BDD-DB987CB36D6B}" presName="hierChild5" presStyleCnt="0"/>
      <dgm:spPr/>
    </dgm:pt>
    <dgm:pt modelId="{494A3AB8-EF02-49BC-BEF9-6D8B0E088111}" type="pres">
      <dgm:prSet presAssocID="{9C22B4A7-5C98-422E-8172-9277A42F7F90}" presName="Name64" presStyleLbl="parChTrans1D4" presStyleIdx="4" presStyleCnt="6"/>
      <dgm:spPr/>
    </dgm:pt>
    <dgm:pt modelId="{A5EEF8B0-291E-4897-A091-C3089E22095C}" type="pres">
      <dgm:prSet presAssocID="{071F63A1-A428-499F-93FD-EB7F1EC2631A}" presName="hierRoot2" presStyleCnt="0">
        <dgm:presLayoutVars>
          <dgm:hierBranch val="init"/>
        </dgm:presLayoutVars>
      </dgm:prSet>
      <dgm:spPr/>
    </dgm:pt>
    <dgm:pt modelId="{D060FDAC-8C9E-4FE4-8A96-16748180CBFA}" type="pres">
      <dgm:prSet presAssocID="{071F63A1-A428-499F-93FD-EB7F1EC2631A}" presName="rootComposite" presStyleCnt="0"/>
      <dgm:spPr/>
    </dgm:pt>
    <dgm:pt modelId="{CD57BC4C-4778-435D-A141-5DA116D01B01}" type="pres">
      <dgm:prSet presAssocID="{071F63A1-A428-499F-93FD-EB7F1EC2631A}" presName="rootText" presStyleLbl="node4" presStyleIdx="4" presStyleCnt="6">
        <dgm:presLayoutVars>
          <dgm:chPref val="3"/>
        </dgm:presLayoutVars>
      </dgm:prSet>
      <dgm:spPr/>
    </dgm:pt>
    <dgm:pt modelId="{94962FA7-55E3-41F7-8DC7-D62ED3F080BE}" type="pres">
      <dgm:prSet presAssocID="{071F63A1-A428-499F-93FD-EB7F1EC2631A}" presName="rootConnector" presStyleLbl="node4" presStyleIdx="4" presStyleCnt="6"/>
      <dgm:spPr/>
    </dgm:pt>
    <dgm:pt modelId="{310F7FDE-8966-47BF-A36B-AB342F0376E3}" type="pres">
      <dgm:prSet presAssocID="{071F63A1-A428-499F-93FD-EB7F1EC2631A}" presName="hierChild4" presStyleCnt="0"/>
      <dgm:spPr/>
    </dgm:pt>
    <dgm:pt modelId="{27CC942D-B35A-42E8-9709-4110E9E2CB19}" type="pres">
      <dgm:prSet presAssocID="{071F63A1-A428-499F-93FD-EB7F1EC2631A}" presName="hierChild5" presStyleCnt="0"/>
      <dgm:spPr/>
    </dgm:pt>
    <dgm:pt modelId="{1711B218-C121-4754-80AE-69FB16C48FDB}" type="pres">
      <dgm:prSet presAssocID="{DF800651-ED73-43ED-8B0F-9937A21E0DEC}" presName="Name64" presStyleLbl="parChTrans1D4" presStyleIdx="5" presStyleCnt="6"/>
      <dgm:spPr/>
    </dgm:pt>
    <dgm:pt modelId="{9F7B3ACC-197E-47CB-A58E-EE1B3BABDE82}" type="pres">
      <dgm:prSet presAssocID="{CCB1A339-5331-4FC5-8A04-08430A95FAC8}" presName="hierRoot2" presStyleCnt="0">
        <dgm:presLayoutVars>
          <dgm:hierBranch val="init"/>
        </dgm:presLayoutVars>
      </dgm:prSet>
      <dgm:spPr/>
    </dgm:pt>
    <dgm:pt modelId="{8A39AEEC-6336-4002-9111-DC7AAEBEC74D}" type="pres">
      <dgm:prSet presAssocID="{CCB1A339-5331-4FC5-8A04-08430A95FAC8}" presName="rootComposite" presStyleCnt="0"/>
      <dgm:spPr/>
    </dgm:pt>
    <dgm:pt modelId="{C013FED7-8A0F-4017-9D5A-313C72E28EF2}" type="pres">
      <dgm:prSet presAssocID="{CCB1A339-5331-4FC5-8A04-08430A95FAC8}" presName="rootText" presStyleLbl="node4" presStyleIdx="5" presStyleCnt="6">
        <dgm:presLayoutVars>
          <dgm:chPref val="3"/>
        </dgm:presLayoutVars>
      </dgm:prSet>
      <dgm:spPr/>
    </dgm:pt>
    <dgm:pt modelId="{E18AFBDE-C800-446F-A958-7B7E8435BE86}" type="pres">
      <dgm:prSet presAssocID="{CCB1A339-5331-4FC5-8A04-08430A95FAC8}" presName="rootConnector" presStyleLbl="node4" presStyleIdx="5" presStyleCnt="6"/>
      <dgm:spPr/>
    </dgm:pt>
    <dgm:pt modelId="{41E5B3D6-BDC3-40FC-8038-F9AFA911C16E}" type="pres">
      <dgm:prSet presAssocID="{CCB1A339-5331-4FC5-8A04-08430A95FAC8}" presName="hierChild4" presStyleCnt="0"/>
      <dgm:spPr/>
    </dgm:pt>
    <dgm:pt modelId="{EDE1D089-9F18-4C98-9435-201F9728A1F0}" type="pres">
      <dgm:prSet presAssocID="{CCB1A339-5331-4FC5-8A04-08430A95FAC8}" presName="hierChild5" presStyleCnt="0"/>
      <dgm:spPr/>
    </dgm:pt>
    <dgm:pt modelId="{3DC50937-95C5-4DC2-9D6E-3245BF33EEA2}" type="pres">
      <dgm:prSet presAssocID="{5368CABA-6B6F-47FA-A0CF-6AA8774A0B3A}" presName="hierChild5" presStyleCnt="0"/>
      <dgm:spPr/>
    </dgm:pt>
    <dgm:pt modelId="{8E01D2E2-4201-48E2-B13F-D80AF7AE969B}" type="pres">
      <dgm:prSet presAssocID="{CFE705FD-5049-4A81-B087-E4EC721620EA}" presName="Name64" presStyleLbl="parChTrans1D3" presStyleIdx="2" presStyleCnt="7"/>
      <dgm:spPr/>
    </dgm:pt>
    <dgm:pt modelId="{E73CBE2F-31F1-4815-8969-C98EF6396EE6}" type="pres">
      <dgm:prSet presAssocID="{0C5F0DE4-B05E-4711-AC26-007A30D370E9}" presName="hierRoot2" presStyleCnt="0">
        <dgm:presLayoutVars>
          <dgm:hierBranch val="init"/>
        </dgm:presLayoutVars>
      </dgm:prSet>
      <dgm:spPr/>
    </dgm:pt>
    <dgm:pt modelId="{F738D738-54F3-48F2-830A-F52B599DA865}" type="pres">
      <dgm:prSet presAssocID="{0C5F0DE4-B05E-4711-AC26-007A30D370E9}" presName="rootComposite" presStyleCnt="0"/>
      <dgm:spPr/>
    </dgm:pt>
    <dgm:pt modelId="{A3E6DDB5-6EF7-4589-9684-9AD38AABA080}" type="pres">
      <dgm:prSet presAssocID="{0C5F0DE4-B05E-4711-AC26-007A30D370E9}" presName="rootText" presStyleLbl="node3" presStyleIdx="2" presStyleCnt="7">
        <dgm:presLayoutVars>
          <dgm:chPref val="3"/>
        </dgm:presLayoutVars>
      </dgm:prSet>
      <dgm:spPr/>
    </dgm:pt>
    <dgm:pt modelId="{88CD15B4-3014-4EF2-8B42-E69F35EA63F1}" type="pres">
      <dgm:prSet presAssocID="{0C5F0DE4-B05E-4711-AC26-007A30D370E9}" presName="rootConnector" presStyleLbl="node3" presStyleIdx="2" presStyleCnt="7"/>
      <dgm:spPr/>
    </dgm:pt>
    <dgm:pt modelId="{840440FB-A804-4036-867C-5F6F8B3AB4E4}" type="pres">
      <dgm:prSet presAssocID="{0C5F0DE4-B05E-4711-AC26-007A30D370E9}" presName="hierChild4" presStyleCnt="0"/>
      <dgm:spPr/>
    </dgm:pt>
    <dgm:pt modelId="{981026CB-AEAC-4BC9-9E75-8BBF7CFFE221}" type="pres">
      <dgm:prSet presAssocID="{0C5F0DE4-B05E-4711-AC26-007A30D370E9}" presName="hierChild5" presStyleCnt="0"/>
      <dgm:spPr/>
    </dgm:pt>
    <dgm:pt modelId="{12A5F9AB-1F80-4128-86F5-D06E216DB3F4}" type="pres">
      <dgm:prSet presAssocID="{7FE6FD60-7000-48A8-A69E-B9F9C3693D11}" presName="hierChild5" presStyleCnt="0"/>
      <dgm:spPr/>
    </dgm:pt>
    <dgm:pt modelId="{F4077661-5501-4D6F-9297-1CDFA63CDF35}" type="pres">
      <dgm:prSet presAssocID="{A1C9D9CA-394F-4AB4-90E0-9BF1021FF8C2}" presName="Name64" presStyleLbl="parChTrans1D2" presStyleIdx="1" presStyleCnt="4"/>
      <dgm:spPr/>
    </dgm:pt>
    <dgm:pt modelId="{6E9BECA0-516E-412B-874E-14C08C0C2965}" type="pres">
      <dgm:prSet presAssocID="{44E3FF8B-F3E8-41CB-A3FC-C9AE1B68CB29}" presName="hierRoot2" presStyleCnt="0">
        <dgm:presLayoutVars>
          <dgm:hierBranch val="init"/>
        </dgm:presLayoutVars>
      </dgm:prSet>
      <dgm:spPr/>
    </dgm:pt>
    <dgm:pt modelId="{9F0F6BCF-1032-492B-9387-99E3D62A548B}" type="pres">
      <dgm:prSet presAssocID="{44E3FF8B-F3E8-41CB-A3FC-C9AE1B68CB29}" presName="rootComposite" presStyleCnt="0"/>
      <dgm:spPr/>
    </dgm:pt>
    <dgm:pt modelId="{0DDB167E-4642-42FC-B9B3-2971152872BA}" type="pres">
      <dgm:prSet presAssocID="{44E3FF8B-F3E8-41CB-A3FC-C9AE1B68CB29}" presName="rootText" presStyleLbl="node2" presStyleIdx="1" presStyleCnt="4">
        <dgm:presLayoutVars>
          <dgm:chPref val="3"/>
        </dgm:presLayoutVars>
      </dgm:prSet>
      <dgm:spPr/>
    </dgm:pt>
    <dgm:pt modelId="{882A2086-D64E-4199-A3E1-0B5A61337207}" type="pres">
      <dgm:prSet presAssocID="{44E3FF8B-F3E8-41CB-A3FC-C9AE1B68CB29}" presName="rootConnector" presStyleLbl="node2" presStyleIdx="1" presStyleCnt="4"/>
      <dgm:spPr/>
    </dgm:pt>
    <dgm:pt modelId="{8D51766A-4436-4321-8788-D92F783517E4}" type="pres">
      <dgm:prSet presAssocID="{44E3FF8B-F3E8-41CB-A3FC-C9AE1B68CB29}" presName="hierChild4" presStyleCnt="0"/>
      <dgm:spPr/>
    </dgm:pt>
    <dgm:pt modelId="{CFE4782C-0FC2-4CAB-A412-50B965A64291}" type="pres">
      <dgm:prSet presAssocID="{D95CFD38-81CD-49DB-A837-66C14F279382}" presName="Name64" presStyleLbl="parChTrans1D3" presStyleIdx="3" presStyleCnt="7"/>
      <dgm:spPr/>
    </dgm:pt>
    <dgm:pt modelId="{D9445B67-30E3-470F-A30B-9534A26EC601}" type="pres">
      <dgm:prSet presAssocID="{766F960E-9A99-43E1-ABB8-0F48B527845F}" presName="hierRoot2" presStyleCnt="0">
        <dgm:presLayoutVars>
          <dgm:hierBranch val="init"/>
        </dgm:presLayoutVars>
      </dgm:prSet>
      <dgm:spPr/>
    </dgm:pt>
    <dgm:pt modelId="{516FB6F5-30D1-418E-8DBA-E7FCBD8A0C2C}" type="pres">
      <dgm:prSet presAssocID="{766F960E-9A99-43E1-ABB8-0F48B527845F}" presName="rootComposite" presStyleCnt="0"/>
      <dgm:spPr/>
    </dgm:pt>
    <dgm:pt modelId="{4287F845-C2FD-4678-9576-9C0A05B7BFD2}" type="pres">
      <dgm:prSet presAssocID="{766F960E-9A99-43E1-ABB8-0F48B527845F}" presName="rootText" presStyleLbl="node3" presStyleIdx="3" presStyleCnt="7">
        <dgm:presLayoutVars>
          <dgm:chPref val="3"/>
        </dgm:presLayoutVars>
      </dgm:prSet>
      <dgm:spPr/>
    </dgm:pt>
    <dgm:pt modelId="{6AF52E11-12C9-48C7-81B1-6FF7844D7725}" type="pres">
      <dgm:prSet presAssocID="{766F960E-9A99-43E1-ABB8-0F48B527845F}" presName="rootConnector" presStyleLbl="node3" presStyleIdx="3" presStyleCnt="7"/>
      <dgm:spPr/>
    </dgm:pt>
    <dgm:pt modelId="{8CE90827-8D1A-481A-AE19-48CB89009D7F}" type="pres">
      <dgm:prSet presAssocID="{766F960E-9A99-43E1-ABB8-0F48B527845F}" presName="hierChild4" presStyleCnt="0"/>
      <dgm:spPr/>
    </dgm:pt>
    <dgm:pt modelId="{3D7D3257-EE03-4C7D-970F-91238177C785}" type="pres">
      <dgm:prSet presAssocID="{766F960E-9A99-43E1-ABB8-0F48B527845F}" presName="hierChild5" presStyleCnt="0"/>
      <dgm:spPr/>
    </dgm:pt>
    <dgm:pt modelId="{946C3BC2-A0CA-4506-89C4-BC34858B6F5C}" type="pres">
      <dgm:prSet presAssocID="{B119562A-8676-4607-9645-B0A7A9711531}" presName="Name64" presStyleLbl="parChTrans1D3" presStyleIdx="4" presStyleCnt="7"/>
      <dgm:spPr/>
    </dgm:pt>
    <dgm:pt modelId="{9434641B-C067-4610-BC66-959557E8D22F}" type="pres">
      <dgm:prSet presAssocID="{48DBA919-CAF1-4AE0-8EC6-19BBB8192C89}" presName="hierRoot2" presStyleCnt="0">
        <dgm:presLayoutVars>
          <dgm:hierBranch val="init"/>
        </dgm:presLayoutVars>
      </dgm:prSet>
      <dgm:spPr/>
    </dgm:pt>
    <dgm:pt modelId="{177A45D8-E2B8-442B-949A-411944A3951F}" type="pres">
      <dgm:prSet presAssocID="{48DBA919-CAF1-4AE0-8EC6-19BBB8192C89}" presName="rootComposite" presStyleCnt="0"/>
      <dgm:spPr/>
    </dgm:pt>
    <dgm:pt modelId="{F1EEEAD6-4035-448E-ACEB-C12D21FA4442}" type="pres">
      <dgm:prSet presAssocID="{48DBA919-CAF1-4AE0-8EC6-19BBB8192C89}" presName="rootText" presStyleLbl="node3" presStyleIdx="4" presStyleCnt="7">
        <dgm:presLayoutVars>
          <dgm:chPref val="3"/>
        </dgm:presLayoutVars>
      </dgm:prSet>
      <dgm:spPr/>
    </dgm:pt>
    <dgm:pt modelId="{254102C9-9575-4764-A23D-1E4F7F2E0BC2}" type="pres">
      <dgm:prSet presAssocID="{48DBA919-CAF1-4AE0-8EC6-19BBB8192C89}" presName="rootConnector" presStyleLbl="node3" presStyleIdx="4" presStyleCnt="7"/>
      <dgm:spPr/>
    </dgm:pt>
    <dgm:pt modelId="{0F02F4F6-55CB-49DD-92C3-9F5463EFF9FE}" type="pres">
      <dgm:prSet presAssocID="{48DBA919-CAF1-4AE0-8EC6-19BBB8192C89}" presName="hierChild4" presStyleCnt="0"/>
      <dgm:spPr/>
    </dgm:pt>
    <dgm:pt modelId="{3C7C2EA1-B7F0-4EBE-9916-E70566E4C795}" type="pres">
      <dgm:prSet presAssocID="{48DBA919-CAF1-4AE0-8EC6-19BBB8192C89}" presName="hierChild5" presStyleCnt="0"/>
      <dgm:spPr/>
    </dgm:pt>
    <dgm:pt modelId="{2E1D8237-D086-45C0-8405-F236F45B0B5B}" type="pres">
      <dgm:prSet presAssocID="{44E3FF8B-F3E8-41CB-A3FC-C9AE1B68CB29}" presName="hierChild5" presStyleCnt="0"/>
      <dgm:spPr/>
    </dgm:pt>
    <dgm:pt modelId="{2139DDA8-8BE7-43DD-A3BD-F33FA11176EB}" type="pres">
      <dgm:prSet presAssocID="{F7FA0200-E825-40C1-864A-DDFBBAA6458F}" presName="Name64" presStyleLbl="parChTrans1D2" presStyleIdx="2" presStyleCnt="4"/>
      <dgm:spPr/>
    </dgm:pt>
    <dgm:pt modelId="{76A32A6F-6B11-409F-B86E-6499B65D4474}" type="pres">
      <dgm:prSet presAssocID="{5C08D80C-5816-48C2-A83E-11848ADBEFB5}" presName="hierRoot2" presStyleCnt="0">
        <dgm:presLayoutVars>
          <dgm:hierBranch val="init"/>
        </dgm:presLayoutVars>
      </dgm:prSet>
      <dgm:spPr/>
    </dgm:pt>
    <dgm:pt modelId="{C1DE4A10-C3BB-4D4D-A6E2-488C14E65A73}" type="pres">
      <dgm:prSet presAssocID="{5C08D80C-5816-48C2-A83E-11848ADBEFB5}" presName="rootComposite" presStyleCnt="0"/>
      <dgm:spPr/>
    </dgm:pt>
    <dgm:pt modelId="{B0B62A9B-24EB-4C9D-8D72-98BC1E0C2081}" type="pres">
      <dgm:prSet presAssocID="{5C08D80C-5816-48C2-A83E-11848ADBEFB5}" presName="rootText" presStyleLbl="node2" presStyleIdx="2" presStyleCnt="4">
        <dgm:presLayoutVars>
          <dgm:chPref val="3"/>
        </dgm:presLayoutVars>
      </dgm:prSet>
      <dgm:spPr/>
    </dgm:pt>
    <dgm:pt modelId="{39E72EC0-EC81-440A-B19D-DA149AE0314A}" type="pres">
      <dgm:prSet presAssocID="{5C08D80C-5816-48C2-A83E-11848ADBEFB5}" presName="rootConnector" presStyleLbl="node2" presStyleIdx="2" presStyleCnt="4"/>
      <dgm:spPr/>
    </dgm:pt>
    <dgm:pt modelId="{3E94AAF7-7D62-4418-89EB-2107674567E8}" type="pres">
      <dgm:prSet presAssocID="{5C08D80C-5816-48C2-A83E-11848ADBEFB5}" presName="hierChild4" presStyleCnt="0"/>
      <dgm:spPr/>
    </dgm:pt>
    <dgm:pt modelId="{0360EAC7-03DE-44A7-A988-938747C39364}" type="pres">
      <dgm:prSet presAssocID="{5C08D80C-5816-48C2-A83E-11848ADBEFB5}" presName="hierChild5" presStyleCnt="0"/>
      <dgm:spPr/>
    </dgm:pt>
    <dgm:pt modelId="{00253E22-564B-416D-9133-16948A89EA7B}" type="pres">
      <dgm:prSet presAssocID="{437C94C2-B09A-42DB-8A3E-DF842A921E4D}" presName="Name64" presStyleLbl="parChTrans1D2" presStyleIdx="3" presStyleCnt="4"/>
      <dgm:spPr/>
    </dgm:pt>
    <dgm:pt modelId="{3E7BD763-7D28-4E1E-B807-CE997612F19B}" type="pres">
      <dgm:prSet presAssocID="{5CF01951-C8CD-4F19-98F7-5DDFF0032CEC}" presName="hierRoot2" presStyleCnt="0">
        <dgm:presLayoutVars>
          <dgm:hierBranch val="init"/>
        </dgm:presLayoutVars>
      </dgm:prSet>
      <dgm:spPr/>
    </dgm:pt>
    <dgm:pt modelId="{A95F8DA8-CB14-48A0-A984-489D8DDF12A3}" type="pres">
      <dgm:prSet presAssocID="{5CF01951-C8CD-4F19-98F7-5DDFF0032CEC}" presName="rootComposite" presStyleCnt="0"/>
      <dgm:spPr/>
    </dgm:pt>
    <dgm:pt modelId="{217BAA0A-0988-4981-A27C-CED2F08F51E6}" type="pres">
      <dgm:prSet presAssocID="{5CF01951-C8CD-4F19-98F7-5DDFF0032CEC}" presName="rootText" presStyleLbl="node2" presStyleIdx="3" presStyleCnt="4">
        <dgm:presLayoutVars>
          <dgm:chPref val="3"/>
        </dgm:presLayoutVars>
      </dgm:prSet>
      <dgm:spPr/>
    </dgm:pt>
    <dgm:pt modelId="{56271DCF-DDB9-49C7-8F94-D9B625AD7578}" type="pres">
      <dgm:prSet presAssocID="{5CF01951-C8CD-4F19-98F7-5DDFF0032CEC}" presName="rootConnector" presStyleLbl="node2" presStyleIdx="3" presStyleCnt="4"/>
      <dgm:spPr/>
    </dgm:pt>
    <dgm:pt modelId="{837556A0-7F2E-4FC5-9F64-83734882A7FB}" type="pres">
      <dgm:prSet presAssocID="{5CF01951-C8CD-4F19-98F7-5DDFF0032CEC}" presName="hierChild4" presStyleCnt="0"/>
      <dgm:spPr/>
    </dgm:pt>
    <dgm:pt modelId="{A71E0116-12EE-4037-9503-9E26CFFCB7C3}" type="pres">
      <dgm:prSet presAssocID="{83B77349-D79C-48E2-B73A-E2AE5B1527B9}" presName="Name64" presStyleLbl="parChTrans1D3" presStyleIdx="5" presStyleCnt="7"/>
      <dgm:spPr/>
    </dgm:pt>
    <dgm:pt modelId="{A5BC81AB-F985-4CD2-BAA5-14ABF1029FED}" type="pres">
      <dgm:prSet presAssocID="{00DDE630-4E10-48BD-9C81-17FCDF126D3D}" presName="hierRoot2" presStyleCnt="0">
        <dgm:presLayoutVars>
          <dgm:hierBranch val="init"/>
        </dgm:presLayoutVars>
      </dgm:prSet>
      <dgm:spPr/>
    </dgm:pt>
    <dgm:pt modelId="{716BC818-F381-4DEA-A248-5938C9E4FC34}" type="pres">
      <dgm:prSet presAssocID="{00DDE630-4E10-48BD-9C81-17FCDF126D3D}" presName="rootComposite" presStyleCnt="0"/>
      <dgm:spPr/>
    </dgm:pt>
    <dgm:pt modelId="{AC95A166-F681-45CC-A98E-0F4D6609A23C}" type="pres">
      <dgm:prSet presAssocID="{00DDE630-4E10-48BD-9C81-17FCDF126D3D}" presName="rootText" presStyleLbl="node3" presStyleIdx="5" presStyleCnt="7">
        <dgm:presLayoutVars>
          <dgm:chPref val="3"/>
        </dgm:presLayoutVars>
      </dgm:prSet>
      <dgm:spPr/>
    </dgm:pt>
    <dgm:pt modelId="{9942297A-2CBF-4455-87E4-B5A032C1E104}" type="pres">
      <dgm:prSet presAssocID="{00DDE630-4E10-48BD-9C81-17FCDF126D3D}" presName="rootConnector" presStyleLbl="node3" presStyleIdx="5" presStyleCnt="7"/>
      <dgm:spPr/>
    </dgm:pt>
    <dgm:pt modelId="{22F764CF-0D63-46E1-A95F-3473D96BEEC6}" type="pres">
      <dgm:prSet presAssocID="{00DDE630-4E10-48BD-9C81-17FCDF126D3D}" presName="hierChild4" presStyleCnt="0"/>
      <dgm:spPr/>
    </dgm:pt>
    <dgm:pt modelId="{01715492-BD1D-4D17-A7F6-74A5D6695A2E}" type="pres">
      <dgm:prSet presAssocID="{00DDE630-4E10-48BD-9C81-17FCDF126D3D}" presName="hierChild5" presStyleCnt="0"/>
      <dgm:spPr/>
    </dgm:pt>
    <dgm:pt modelId="{CC46089A-00ED-4604-B212-893DDC7A253E}" type="pres">
      <dgm:prSet presAssocID="{45B96719-96D6-475E-A958-264D8F1D09CC}" presName="Name64" presStyleLbl="parChTrans1D3" presStyleIdx="6" presStyleCnt="7"/>
      <dgm:spPr/>
    </dgm:pt>
    <dgm:pt modelId="{D9515385-7210-4CF9-B04A-B64794AFF282}" type="pres">
      <dgm:prSet presAssocID="{8DF37FA4-A164-4A24-8E26-79F92CCFB933}" presName="hierRoot2" presStyleCnt="0">
        <dgm:presLayoutVars>
          <dgm:hierBranch val="init"/>
        </dgm:presLayoutVars>
      </dgm:prSet>
      <dgm:spPr/>
    </dgm:pt>
    <dgm:pt modelId="{0915F70B-CCB6-40FC-B25F-3D9032B81381}" type="pres">
      <dgm:prSet presAssocID="{8DF37FA4-A164-4A24-8E26-79F92CCFB933}" presName="rootComposite" presStyleCnt="0"/>
      <dgm:spPr/>
    </dgm:pt>
    <dgm:pt modelId="{8A41C3EF-1E3C-49CC-94C5-11DD2704D130}" type="pres">
      <dgm:prSet presAssocID="{8DF37FA4-A164-4A24-8E26-79F92CCFB933}" presName="rootText" presStyleLbl="node3" presStyleIdx="6" presStyleCnt="7">
        <dgm:presLayoutVars>
          <dgm:chPref val="3"/>
        </dgm:presLayoutVars>
      </dgm:prSet>
      <dgm:spPr/>
    </dgm:pt>
    <dgm:pt modelId="{30DB8773-1855-4C57-A624-30C63DA07A61}" type="pres">
      <dgm:prSet presAssocID="{8DF37FA4-A164-4A24-8E26-79F92CCFB933}" presName="rootConnector" presStyleLbl="node3" presStyleIdx="6" presStyleCnt="7"/>
      <dgm:spPr/>
    </dgm:pt>
    <dgm:pt modelId="{0FA1E101-F127-4733-B698-ED4C01470096}" type="pres">
      <dgm:prSet presAssocID="{8DF37FA4-A164-4A24-8E26-79F92CCFB933}" presName="hierChild4" presStyleCnt="0"/>
      <dgm:spPr/>
    </dgm:pt>
    <dgm:pt modelId="{05637D8E-CCB7-4D11-B3B4-AD42C6D4E9C6}" type="pres">
      <dgm:prSet presAssocID="{8DF37FA4-A164-4A24-8E26-79F92CCFB933}" presName="hierChild5" presStyleCnt="0"/>
      <dgm:spPr/>
    </dgm:pt>
    <dgm:pt modelId="{27BCA67F-A12A-46A0-B915-5A8AA85DAA2E}" type="pres">
      <dgm:prSet presAssocID="{5CF01951-C8CD-4F19-98F7-5DDFF0032CEC}" presName="hierChild5" presStyleCnt="0"/>
      <dgm:spPr/>
    </dgm:pt>
    <dgm:pt modelId="{7E7EB1B7-99D5-4C31-90E5-05D343BB514C}" type="pres">
      <dgm:prSet presAssocID="{561282EA-7029-4524-8894-B7CD5146C7AF}" presName="hierChild3" presStyleCnt="0"/>
      <dgm:spPr/>
    </dgm:pt>
  </dgm:ptLst>
  <dgm:cxnLst>
    <dgm:cxn modelId="{A5E97500-9CE3-4B83-91C1-1FE94713E5C8}" type="presOf" srcId="{71F9932B-3273-4934-8BDD-DB987CB36D6B}" destId="{B28F5849-A150-44BA-8476-9D4BAA4C1833}" srcOrd="0" destOrd="0" presId="urn:microsoft.com/office/officeart/2009/3/layout/HorizontalOrganizationChart"/>
    <dgm:cxn modelId="{9A300703-88E3-4EE9-A4F6-D273D17C1AE7}" type="presOf" srcId="{071F63A1-A428-499F-93FD-EB7F1EC2631A}" destId="{CD57BC4C-4778-435D-A141-5DA116D01B01}" srcOrd="0" destOrd="0" presId="urn:microsoft.com/office/officeart/2009/3/layout/HorizontalOrganizationChart"/>
    <dgm:cxn modelId="{23294A0B-1714-456A-A760-E7E5F5AA7FD7}" type="presOf" srcId="{A57FE3A7-DF7A-415A-BFB0-667D4CF84EC1}" destId="{5011BE2C-8EC5-4FC2-8EE0-502683E46CE7}" srcOrd="1" destOrd="0" presId="urn:microsoft.com/office/officeart/2009/3/layout/HorizontalOrganizationChart"/>
    <dgm:cxn modelId="{13F4CC0B-02DD-48AF-BC08-89099CA3679F}" type="presOf" srcId="{071F63A1-A428-499F-93FD-EB7F1EC2631A}" destId="{94962FA7-55E3-41F7-8DC7-D62ED3F080BE}" srcOrd="1" destOrd="0" presId="urn:microsoft.com/office/officeart/2009/3/layout/HorizontalOrganizationChart"/>
    <dgm:cxn modelId="{936AA30C-B77B-4F87-8D3C-975E845CC0C3}" type="presOf" srcId="{5368CABA-6B6F-47FA-A0CF-6AA8774A0B3A}" destId="{AF492E9E-5468-44DA-A11A-80428EC94A9E}" srcOrd="0" destOrd="0" presId="urn:microsoft.com/office/officeart/2009/3/layout/HorizontalOrganizationChart"/>
    <dgm:cxn modelId="{04DC1B0F-0333-40FC-85E3-A080435AF492}" srcId="{7FE6FD60-7000-48A8-A69E-B9F9C3693D11}" destId="{0C5F0DE4-B05E-4711-AC26-007A30D370E9}" srcOrd="2" destOrd="0" parTransId="{CFE705FD-5049-4A81-B087-E4EC721620EA}" sibTransId="{E1B73CCE-5E8B-41F6-9310-75A2FD577F1E}"/>
    <dgm:cxn modelId="{A8C4B20F-79B5-4C64-A671-89DC3B17B223}" type="presOf" srcId="{F87EFB8C-EBE4-462C-BE7D-5665668D4EEB}" destId="{E1CB3DCE-B1B2-43C7-A538-2ADC98068645}" srcOrd="0" destOrd="0" presId="urn:microsoft.com/office/officeart/2009/3/layout/HorizontalOrganizationChart"/>
    <dgm:cxn modelId="{37560D10-9FE8-4069-BD73-F3DD26C77B99}" type="presOf" srcId="{8DF37FA4-A164-4A24-8E26-79F92CCFB933}" destId="{30DB8773-1855-4C57-A624-30C63DA07A61}" srcOrd="1" destOrd="0" presId="urn:microsoft.com/office/officeart/2009/3/layout/HorizontalOrganizationChart"/>
    <dgm:cxn modelId="{D2E3AF14-3937-413D-9D79-D4526693DB14}" type="presOf" srcId="{F87EFB8C-EBE4-462C-BE7D-5665668D4EEB}" destId="{A99F6828-3459-46FB-BFE4-F4F1C6012A51}" srcOrd="1" destOrd="0" presId="urn:microsoft.com/office/officeart/2009/3/layout/HorizontalOrganizationChart"/>
    <dgm:cxn modelId="{4F2C0D15-EC05-4400-B7D4-B1F6A3499F1C}" type="presOf" srcId="{E6081F73-09AF-46B1-A76E-86589A13926E}" destId="{36101CCE-0F6C-4FC1-8AE4-EF6D3459BE13}" srcOrd="1" destOrd="0" presId="urn:microsoft.com/office/officeart/2009/3/layout/HorizontalOrganizationChart"/>
    <dgm:cxn modelId="{ABFF1218-3E99-4DB4-B511-1F836CBEC3E7}" type="presOf" srcId="{E6081F73-09AF-46B1-A76E-86589A13926E}" destId="{4B7FE780-B1A1-4E9C-A8B5-2CA9B515D35A}" srcOrd="0" destOrd="0" presId="urn:microsoft.com/office/officeart/2009/3/layout/HorizontalOrganizationChart"/>
    <dgm:cxn modelId="{F6871B19-08E7-4CC3-A588-BB1F613E29DD}" type="presOf" srcId="{7FE6FD60-7000-48A8-A69E-B9F9C3693D11}" destId="{9E10731A-C0B5-4F99-BB08-09929C3C8E6E}" srcOrd="1" destOrd="0" presId="urn:microsoft.com/office/officeart/2009/3/layout/HorizontalOrganizationChart"/>
    <dgm:cxn modelId="{68AEE01C-F5E2-4730-B735-5488BAB02F83}" type="presOf" srcId="{B119562A-8676-4607-9645-B0A7A9711531}" destId="{946C3BC2-A0CA-4506-89C4-BC34858B6F5C}" srcOrd="0" destOrd="0" presId="urn:microsoft.com/office/officeart/2009/3/layout/HorizontalOrganizationChart"/>
    <dgm:cxn modelId="{38D5651E-8060-4CAF-BE8F-52BCD981D234}" type="presOf" srcId="{0F8D5C14-50F5-4E91-9894-32977E8F6698}" destId="{87095C1B-2BD0-4475-AF40-5B6844B94145}" srcOrd="0" destOrd="0" presId="urn:microsoft.com/office/officeart/2009/3/layout/HorizontalOrganizationChart"/>
    <dgm:cxn modelId="{DD4AAE22-8C99-4847-B833-DB073AAB8017}" srcId="{561282EA-7029-4524-8894-B7CD5146C7AF}" destId="{44E3FF8B-F3E8-41CB-A3FC-C9AE1B68CB29}" srcOrd="1" destOrd="0" parTransId="{A1C9D9CA-394F-4AB4-90E0-9BF1021FF8C2}" sibTransId="{713EBDAE-9590-441B-AC97-1F171126286D}"/>
    <dgm:cxn modelId="{F317B823-A84F-4BE4-B36E-4DF179B6A119}" type="presOf" srcId="{561282EA-7029-4524-8894-B7CD5146C7AF}" destId="{71AF5388-88A1-4B26-8F8A-A13CD27B361B}" srcOrd="1" destOrd="0" presId="urn:microsoft.com/office/officeart/2009/3/layout/HorizontalOrganizationChart"/>
    <dgm:cxn modelId="{7811B527-870E-4E93-AB64-94DEB151DAA2}" type="presOf" srcId="{71F9932B-3273-4934-8BDD-DB987CB36D6B}" destId="{FB6B3008-8FEC-4649-A40F-B3EA4DF22FB5}" srcOrd="1" destOrd="0" presId="urn:microsoft.com/office/officeart/2009/3/layout/HorizontalOrganizationChart"/>
    <dgm:cxn modelId="{3323D12B-D6C0-467D-B5A8-BC4775C0FD93}" type="presOf" srcId="{9C22B4A7-5C98-422E-8172-9277A42F7F90}" destId="{494A3AB8-EF02-49BC-BEF9-6D8B0E088111}" srcOrd="0" destOrd="0" presId="urn:microsoft.com/office/officeart/2009/3/layout/HorizontalOrganizationChart"/>
    <dgm:cxn modelId="{D6371835-FBCE-4608-92F5-761394ACB008}" srcId="{561282EA-7029-4524-8894-B7CD5146C7AF}" destId="{5C08D80C-5816-48C2-A83E-11848ADBEFB5}" srcOrd="2" destOrd="0" parTransId="{F7FA0200-E825-40C1-864A-DDFBBAA6458F}" sibTransId="{A1F9C5F5-AACD-4946-8305-CD26D3A4789F}"/>
    <dgm:cxn modelId="{734C6139-B538-4431-A46A-136EF419669D}" type="presOf" srcId="{CCB1A339-5331-4FC5-8A04-08430A95FAC8}" destId="{C013FED7-8A0F-4017-9D5A-313C72E28EF2}" srcOrd="0" destOrd="0" presId="urn:microsoft.com/office/officeart/2009/3/layout/HorizontalOrganizationChart"/>
    <dgm:cxn modelId="{8008BA3D-B895-4004-9850-B73F0722FD72}" type="presOf" srcId="{D5CD1A75-1A12-4D7B-8084-0A3C2CBDEEAB}" destId="{216AEA10-586A-4A03-8236-FD79D4F14071}" srcOrd="0" destOrd="0" presId="urn:microsoft.com/office/officeart/2009/3/layout/HorizontalOrganizationChart"/>
    <dgm:cxn modelId="{53DF3C3E-E1CC-4879-B96C-D588F04D3D05}" type="presOf" srcId="{62A3B426-3D68-4CD3-A930-2B95A2C3AE2F}" destId="{A17F6E52-A480-4BA9-BB94-DBDC5DC4BF20}" srcOrd="0" destOrd="0" presId="urn:microsoft.com/office/officeart/2009/3/layout/HorizontalOrganizationChart"/>
    <dgm:cxn modelId="{F194423E-264A-46DE-B451-6FABF28E56D2}" type="presOf" srcId="{9250D23E-745D-495C-BCBA-EA8FEDEC928B}" destId="{E310ED60-B5C5-4247-AF13-37A242EB387C}" srcOrd="0" destOrd="0" presId="urn:microsoft.com/office/officeart/2009/3/layout/HorizontalOrganizationChart"/>
    <dgm:cxn modelId="{E141E940-60DC-4A8B-B1BF-93EB559F05A5}" type="presOf" srcId="{0C5F0DE4-B05E-4711-AC26-007A30D370E9}" destId="{88CD15B4-3014-4EF2-8B42-E69F35EA63F1}" srcOrd="1" destOrd="0" presId="urn:microsoft.com/office/officeart/2009/3/layout/HorizontalOrganizationChart"/>
    <dgm:cxn modelId="{817B665C-4794-4991-9986-A2A5F0AEF589}" type="presOf" srcId="{A57FE3A7-DF7A-415A-BFB0-667D4CF84EC1}" destId="{C037F69B-6871-492A-82DE-6FE9EBA238FA}" srcOrd="0" destOrd="0" presId="urn:microsoft.com/office/officeart/2009/3/layout/HorizontalOrganizationChart"/>
    <dgm:cxn modelId="{D796A85C-FBD3-43A0-88F7-B07437DFE8DD}" srcId="{5368CABA-6B6F-47FA-A0CF-6AA8774A0B3A}" destId="{71F9932B-3273-4934-8BDD-DB987CB36D6B}" srcOrd="0" destOrd="0" parTransId="{1E7E4681-C07B-4F39-B6BF-43EC5B0C1B36}" sibTransId="{5B6B0C46-39A9-4273-B215-59DFF716C8DF}"/>
    <dgm:cxn modelId="{1340BC5D-7C8C-4075-A52A-C7F0605D33E4}" type="presOf" srcId="{CFE705FD-5049-4A81-B087-E4EC721620EA}" destId="{8E01D2E2-4201-48E2-B13F-D80AF7AE969B}" srcOrd="0" destOrd="0" presId="urn:microsoft.com/office/officeart/2009/3/layout/HorizontalOrganizationChart"/>
    <dgm:cxn modelId="{980AB743-2B14-4C35-B439-D4BF24DE75BC}" type="presOf" srcId="{0C5F0DE4-B05E-4711-AC26-007A30D370E9}" destId="{A3E6DDB5-6EF7-4589-9684-9AD38AABA080}" srcOrd="0" destOrd="0" presId="urn:microsoft.com/office/officeart/2009/3/layout/HorizontalOrganizationChart"/>
    <dgm:cxn modelId="{8F45CF43-16FF-4676-A7C0-EB84BC07C7CC}" type="presOf" srcId="{5CF01951-C8CD-4F19-98F7-5DDFF0032CEC}" destId="{217BAA0A-0988-4981-A27C-CED2F08F51E6}" srcOrd="0" destOrd="0" presId="urn:microsoft.com/office/officeart/2009/3/layout/HorizontalOrganizationChart"/>
    <dgm:cxn modelId="{11908664-CB5D-454C-A81D-E717C0D65ECC}" type="presOf" srcId="{A1C9D9CA-394F-4AB4-90E0-9BF1021FF8C2}" destId="{F4077661-5501-4D6F-9297-1CDFA63CDF35}" srcOrd="0" destOrd="0" presId="urn:microsoft.com/office/officeart/2009/3/layout/HorizontalOrganizationChart"/>
    <dgm:cxn modelId="{0522C264-FFD6-44DE-87FC-F044634E72E3}" type="presOf" srcId="{1E7E4681-C07B-4F39-B6BF-43EC5B0C1B36}" destId="{FEA4AEEF-F8B0-49B7-9DA2-6CD3BE8E6BAB}" srcOrd="0" destOrd="0" presId="urn:microsoft.com/office/officeart/2009/3/layout/HorizontalOrganizationChart"/>
    <dgm:cxn modelId="{A7D1E544-3178-450A-8F5E-4FF64196B5B4}" type="presOf" srcId="{5C08D80C-5816-48C2-A83E-11848ADBEFB5}" destId="{39E72EC0-EC81-440A-B19D-DA149AE0314A}" srcOrd="1" destOrd="0" presId="urn:microsoft.com/office/officeart/2009/3/layout/HorizontalOrganizationChart"/>
    <dgm:cxn modelId="{6752C666-4719-4666-A472-927885469843}" type="presOf" srcId="{83B77349-D79C-48E2-B73A-E2AE5B1527B9}" destId="{A71E0116-12EE-4037-9503-9E26CFFCB7C3}" srcOrd="0" destOrd="0" presId="urn:microsoft.com/office/officeart/2009/3/layout/HorizontalOrganizationChart"/>
    <dgm:cxn modelId="{C3799F68-8ED6-4188-B7CC-44EBF21912EB}" type="presOf" srcId="{88BC6DD3-07AF-457A-BE82-00FD4945E140}" destId="{2C056F07-46C0-46B7-9FAF-B41B137B2C93}" srcOrd="0" destOrd="0" presId="urn:microsoft.com/office/officeart/2009/3/layout/HorizontalOrganizationChart"/>
    <dgm:cxn modelId="{0D50706B-558E-40A3-9D34-147C59666747}" srcId="{561282EA-7029-4524-8894-B7CD5146C7AF}" destId="{5CF01951-C8CD-4F19-98F7-5DDFF0032CEC}" srcOrd="3" destOrd="0" parTransId="{437C94C2-B09A-42DB-8A3E-DF842A921E4D}" sibTransId="{221FE737-F642-4FF2-A6BD-1D0DFB403968}"/>
    <dgm:cxn modelId="{09953E70-A2A2-4F30-A04D-3EA802AC0B16}" type="presOf" srcId="{D41AF445-A0B2-4946-A643-FF0261EE71C2}" destId="{76BA7E9E-2147-4C76-A161-8B42B2D9B593}" srcOrd="0" destOrd="0" presId="urn:microsoft.com/office/officeart/2009/3/layout/HorizontalOrganizationChart"/>
    <dgm:cxn modelId="{7A66E351-E087-4C73-A0DE-4C9B0390B103}" srcId="{44E3FF8B-F3E8-41CB-A3FC-C9AE1B68CB29}" destId="{48DBA919-CAF1-4AE0-8EC6-19BBB8192C89}" srcOrd="1" destOrd="0" parTransId="{B119562A-8676-4607-9645-B0A7A9711531}" sibTransId="{6211AF5C-DFDE-41D8-9732-A1515EC62260}"/>
    <dgm:cxn modelId="{37275F7A-4449-40BC-A12A-724BC6BCA819}" type="presOf" srcId="{766F960E-9A99-43E1-ABB8-0F48B527845F}" destId="{6AF52E11-12C9-48C7-81B1-6FF7844D7725}" srcOrd="1" destOrd="0" presId="urn:microsoft.com/office/officeart/2009/3/layout/HorizontalOrganizationChart"/>
    <dgm:cxn modelId="{C6AA287D-7E4F-4620-B3E1-8A8771CFEAAF}" type="presOf" srcId="{437C94C2-B09A-42DB-8A3E-DF842A921E4D}" destId="{00253E22-564B-416D-9133-16948A89EA7B}" srcOrd="0" destOrd="0" presId="urn:microsoft.com/office/officeart/2009/3/layout/HorizontalOrganizationChart"/>
    <dgm:cxn modelId="{33D76982-4FA9-4DA5-8157-0C2C1A53B17D}" type="presOf" srcId="{44E3FF8B-F3E8-41CB-A3FC-C9AE1B68CB29}" destId="{882A2086-D64E-4199-A3E1-0B5A61337207}" srcOrd="1" destOrd="0" presId="urn:microsoft.com/office/officeart/2009/3/layout/HorizontalOrganizationChart"/>
    <dgm:cxn modelId="{4A51EE8C-0C34-405B-956C-6A67EC2DEA9E}" srcId="{44E3FF8B-F3E8-41CB-A3FC-C9AE1B68CB29}" destId="{766F960E-9A99-43E1-ABB8-0F48B527845F}" srcOrd="0" destOrd="0" parTransId="{D95CFD38-81CD-49DB-A837-66C14F279382}" sibTransId="{EA417E7E-AA2C-4B3E-8D2D-FB029A209C8B}"/>
    <dgm:cxn modelId="{AA7A7C98-F795-42FC-A020-8FAE8BFF6A61}" type="presOf" srcId="{766F960E-9A99-43E1-ABB8-0F48B527845F}" destId="{4287F845-C2FD-4678-9576-9C0A05B7BFD2}" srcOrd="0" destOrd="0" presId="urn:microsoft.com/office/officeart/2009/3/layout/HorizontalOrganizationChart"/>
    <dgm:cxn modelId="{9A088D9B-D574-45F0-97B8-0B253B178B46}" type="presOf" srcId="{5C08D80C-5816-48C2-A83E-11848ADBEFB5}" destId="{B0B62A9B-24EB-4C9D-8D72-98BC1E0C2081}" srcOrd="0" destOrd="0" presId="urn:microsoft.com/office/officeart/2009/3/layout/HorizontalOrganizationChart"/>
    <dgm:cxn modelId="{DC24589E-D03C-432A-A6EE-29D9DE74385C}" type="presOf" srcId="{DF800651-ED73-43ED-8B0F-9937A21E0DEC}" destId="{1711B218-C121-4754-80AE-69FB16C48FDB}" srcOrd="0" destOrd="0" presId="urn:microsoft.com/office/officeart/2009/3/layout/HorizontalOrganizationChart"/>
    <dgm:cxn modelId="{0CB34BA0-0274-47CB-9F17-3EA833A6EABC}" type="presOf" srcId="{D95CFD38-81CD-49DB-A837-66C14F279382}" destId="{CFE4782C-0FC2-4CAB-A412-50B965A64291}" srcOrd="0" destOrd="0" presId="urn:microsoft.com/office/officeart/2009/3/layout/HorizontalOrganizationChart"/>
    <dgm:cxn modelId="{C98D87A0-5726-4781-ADBE-40D55B6E0D11}" srcId="{561282EA-7029-4524-8894-B7CD5146C7AF}" destId="{7FE6FD60-7000-48A8-A69E-B9F9C3693D11}" srcOrd="0" destOrd="0" parTransId="{D41AF445-A0B2-4946-A643-FF0261EE71C2}" sibTransId="{CF380C74-92D6-4128-872D-CC07CCB3A755}"/>
    <dgm:cxn modelId="{6431ACA4-9802-4159-890B-AD0C748542A1}" srcId="{5368CABA-6B6F-47FA-A0CF-6AA8774A0B3A}" destId="{071F63A1-A428-499F-93FD-EB7F1EC2631A}" srcOrd="1" destOrd="0" parTransId="{9C22B4A7-5C98-422E-8172-9277A42F7F90}" sibTransId="{66BD3582-AD17-46C3-A971-45DBE8414649}"/>
    <dgm:cxn modelId="{33F9C1AB-3F75-4C6C-98F7-78FF7EE6D784}" type="presOf" srcId="{00DDE630-4E10-48BD-9C81-17FCDF126D3D}" destId="{9942297A-2CBF-4455-87E4-B5A032C1E104}" srcOrd="1" destOrd="0" presId="urn:microsoft.com/office/officeart/2009/3/layout/HorizontalOrganizationChart"/>
    <dgm:cxn modelId="{19620EAF-DCC8-4FD7-BF17-695844B14140}" type="presOf" srcId="{F3B5B1D8-BACE-4658-AD23-B78432AC8D58}" destId="{085073AD-3593-4DAF-B4B4-07D664A1436B}" srcOrd="0" destOrd="0" presId="urn:microsoft.com/office/officeart/2009/3/layout/HorizontalOrganizationChart"/>
    <dgm:cxn modelId="{678A1DB0-9DE3-4F60-AEA1-18E649A27F09}" type="presOf" srcId="{5CF01951-C8CD-4F19-98F7-5DDFF0032CEC}" destId="{56271DCF-DDB9-49C7-8F94-D9B625AD7578}" srcOrd="1" destOrd="0" presId="urn:microsoft.com/office/officeart/2009/3/layout/HorizontalOrganizationChart"/>
    <dgm:cxn modelId="{7C8443B2-A20F-45FD-9FDC-9B706ADDEB66}" srcId="{7FE6FD60-7000-48A8-A69E-B9F9C3693D11}" destId="{E6081F73-09AF-46B1-A76E-86589A13926E}" srcOrd="0" destOrd="0" parTransId="{D5CD1A75-1A12-4D7B-8084-0A3C2CBDEEAB}" sibTransId="{32D60CFD-8607-4C34-AD4C-0FC8C36F9CD7}"/>
    <dgm:cxn modelId="{651FFCBA-BA3E-4CAE-BBEF-112BC24F3F46}" srcId="{E6081F73-09AF-46B1-A76E-86589A13926E}" destId="{A375314E-2F11-434F-8DB8-EADE762F077B}" srcOrd="1" destOrd="0" parTransId="{F3B5B1D8-BACE-4658-AD23-B78432AC8D58}" sibTransId="{03D9B287-87E0-4956-A483-F82D79D621F4}"/>
    <dgm:cxn modelId="{09DEDCBE-1012-4C3B-981E-8A613ECACCB6}" srcId="{5CF01951-C8CD-4F19-98F7-5DDFF0032CEC}" destId="{8DF37FA4-A164-4A24-8E26-79F92CCFB933}" srcOrd="1" destOrd="0" parTransId="{45B96719-96D6-475E-A958-264D8F1D09CC}" sibTransId="{21156684-D5E5-4EC8-9C66-1513E1F72B5A}"/>
    <dgm:cxn modelId="{3180FCC0-D8F1-4805-875A-A321AD60870A}" srcId="{62A3B426-3D68-4CD3-A930-2B95A2C3AE2F}" destId="{561282EA-7029-4524-8894-B7CD5146C7AF}" srcOrd="0" destOrd="0" parTransId="{EFB8AF32-D3E1-4372-A080-532A95617BC8}" sibTransId="{8647921B-46CB-43C2-8F30-840824599FCC}"/>
    <dgm:cxn modelId="{4C2C74C9-4894-4985-ABFC-65FDB23567C3}" srcId="{7FE6FD60-7000-48A8-A69E-B9F9C3693D11}" destId="{5368CABA-6B6F-47FA-A0CF-6AA8774A0B3A}" srcOrd="1" destOrd="0" parTransId="{88BC6DD3-07AF-457A-BE82-00FD4945E140}" sibTransId="{EC59488C-3450-4641-9705-D2A0E0DFB8A0}"/>
    <dgm:cxn modelId="{790524CA-66AC-436A-8563-4B411CD9FC01}" type="presOf" srcId="{8DF37FA4-A164-4A24-8E26-79F92CCFB933}" destId="{8A41C3EF-1E3C-49CC-94C5-11DD2704D130}" srcOrd="0" destOrd="0" presId="urn:microsoft.com/office/officeart/2009/3/layout/HorizontalOrganizationChart"/>
    <dgm:cxn modelId="{E5BC49CA-3F66-47C3-8AEC-0FEF40188FB1}" type="presOf" srcId="{5368CABA-6B6F-47FA-A0CF-6AA8774A0B3A}" destId="{5726BC5E-CDD7-4D74-B5DC-38985F436CFC}" srcOrd="1" destOrd="0" presId="urn:microsoft.com/office/officeart/2009/3/layout/HorizontalOrganizationChart"/>
    <dgm:cxn modelId="{A721BBCE-127E-4B70-8EEA-A36A25151712}" type="presOf" srcId="{A375314E-2F11-434F-8DB8-EADE762F077B}" destId="{73E494F8-B6F6-421D-9E63-3E8352606CB4}" srcOrd="1" destOrd="0" presId="urn:microsoft.com/office/officeart/2009/3/layout/HorizontalOrganizationChart"/>
    <dgm:cxn modelId="{E69703DB-5E39-48CB-9D58-8BA6B45EAD45}" srcId="{E6081F73-09AF-46B1-A76E-86589A13926E}" destId="{F87EFB8C-EBE4-462C-BE7D-5665668D4EEB}" srcOrd="2" destOrd="0" parTransId="{0F8D5C14-50F5-4E91-9894-32977E8F6698}" sibTransId="{1FB358A7-E58E-4096-9F04-7413AC936063}"/>
    <dgm:cxn modelId="{ABEE73DE-7440-4822-B430-1546654D6307}" type="presOf" srcId="{00DDE630-4E10-48BD-9C81-17FCDF126D3D}" destId="{AC95A166-F681-45CC-A98E-0F4D6609A23C}" srcOrd="0" destOrd="0" presId="urn:microsoft.com/office/officeart/2009/3/layout/HorizontalOrganizationChart"/>
    <dgm:cxn modelId="{0CFD5BDF-F485-41FD-B4B7-84AAC82AAB5A}" type="presOf" srcId="{45B96719-96D6-475E-A958-264D8F1D09CC}" destId="{CC46089A-00ED-4604-B212-893DDC7A253E}" srcOrd="0" destOrd="0" presId="urn:microsoft.com/office/officeart/2009/3/layout/HorizontalOrganizationChart"/>
    <dgm:cxn modelId="{85858EE0-3565-4F6A-B87D-738337613EF2}" type="presOf" srcId="{F7FA0200-E825-40C1-864A-DDFBBAA6458F}" destId="{2139DDA8-8BE7-43DD-A3BD-F33FA11176EB}" srcOrd="0" destOrd="0" presId="urn:microsoft.com/office/officeart/2009/3/layout/HorizontalOrganizationChart"/>
    <dgm:cxn modelId="{C34C86E5-97A3-4BDB-8056-2BD8E535E4EB}" srcId="{E6081F73-09AF-46B1-A76E-86589A13926E}" destId="{A57FE3A7-DF7A-415A-BFB0-667D4CF84EC1}" srcOrd="0" destOrd="0" parTransId="{9250D23E-745D-495C-BCBA-EA8FEDEC928B}" sibTransId="{A3FC4D74-6D0A-40D8-852A-05103DEBF578}"/>
    <dgm:cxn modelId="{0AC0C4E5-0CB2-4D20-B66F-3E3D62CB57D1}" srcId="{5CF01951-C8CD-4F19-98F7-5DDFF0032CEC}" destId="{00DDE630-4E10-48BD-9C81-17FCDF126D3D}" srcOrd="0" destOrd="0" parTransId="{83B77349-D79C-48E2-B73A-E2AE5B1527B9}" sibTransId="{D69F581B-9ABF-4D48-A622-64664FFE563E}"/>
    <dgm:cxn modelId="{191888E7-110A-4275-8D63-07D5D236A701}" srcId="{5368CABA-6B6F-47FA-A0CF-6AA8774A0B3A}" destId="{CCB1A339-5331-4FC5-8A04-08430A95FAC8}" srcOrd="2" destOrd="0" parTransId="{DF800651-ED73-43ED-8B0F-9937A21E0DEC}" sibTransId="{653D7084-E4A9-481F-8E76-37317D8B9F64}"/>
    <dgm:cxn modelId="{564DA4EB-5A0A-4178-AC89-430E6A783AA1}" type="presOf" srcId="{44E3FF8B-F3E8-41CB-A3FC-C9AE1B68CB29}" destId="{0DDB167E-4642-42FC-B9B3-2971152872BA}" srcOrd="0" destOrd="0" presId="urn:microsoft.com/office/officeart/2009/3/layout/HorizontalOrganizationChart"/>
    <dgm:cxn modelId="{47D215EC-2079-4B08-8B3B-DAA5F4261B91}" type="presOf" srcId="{48DBA919-CAF1-4AE0-8EC6-19BBB8192C89}" destId="{254102C9-9575-4764-A23D-1E4F7F2E0BC2}" srcOrd="1" destOrd="0" presId="urn:microsoft.com/office/officeart/2009/3/layout/HorizontalOrganizationChart"/>
    <dgm:cxn modelId="{6EDB29EC-65EE-483A-846C-2BFB3969B910}" type="presOf" srcId="{48DBA919-CAF1-4AE0-8EC6-19BBB8192C89}" destId="{F1EEEAD6-4035-448E-ACEB-C12D21FA4442}" srcOrd="0" destOrd="0" presId="urn:microsoft.com/office/officeart/2009/3/layout/HorizontalOrganizationChart"/>
    <dgm:cxn modelId="{6FB1C1F4-EEFD-4C34-A8E3-AEE80F78C090}" type="presOf" srcId="{561282EA-7029-4524-8894-B7CD5146C7AF}" destId="{611D634C-8B1E-45D8-BD53-FA41FC69E9CB}" srcOrd="0" destOrd="0" presId="urn:microsoft.com/office/officeart/2009/3/layout/HorizontalOrganizationChart"/>
    <dgm:cxn modelId="{646ADCF7-DD3B-48BC-B6C0-97A339E73C94}" type="presOf" srcId="{7FE6FD60-7000-48A8-A69E-B9F9C3693D11}" destId="{6ACBC6A4-5F3C-4D0D-A023-AB93D7FEBA5F}" srcOrd="0" destOrd="0" presId="urn:microsoft.com/office/officeart/2009/3/layout/HorizontalOrganizationChart"/>
    <dgm:cxn modelId="{7829F1FA-38AD-4971-ABED-28885CA7F536}" type="presOf" srcId="{CCB1A339-5331-4FC5-8A04-08430A95FAC8}" destId="{E18AFBDE-C800-446F-A958-7B7E8435BE86}" srcOrd="1" destOrd="0" presId="urn:microsoft.com/office/officeart/2009/3/layout/HorizontalOrganizationChart"/>
    <dgm:cxn modelId="{F22F70FD-DB6C-4877-B46B-CB9A9756FE27}" type="presOf" srcId="{A375314E-2F11-434F-8DB8-EADE762F077B}" destId="{06778B94-34C6-4721-A20B-3F4B5EF9E7DB}" srcOrd="0" destOrd="0" presId="urn:microsoft.com/office/officeart/2009/3/layout/HorizontalOrganizationChart"/>
    <dgm:cxn modelId="{67142768-3FD8-42F3-968E-E396C7A3D367}" type="presParOf" srcId="{A17F6E52-A480-4BA9-BB94-DBDC5DC4BF20}" destId="{1C3033FD-D5C8-45ED-955A-DE850F62131F}" srcOrd="0" destOrd="0" presId="urn:microsoft.com/office/officeart/2009/3/layout/HorizontalOrganizationChart"/>
    <dgm:cxn modelId="{6CEF8C31-54D9-4718-B25A-68D3BFC027DB}" type="presParOf" srcId="{1C3033FD-D5C8-45ED-955A-DE850F62131F}" destId="{B2CC9F30-4593-4A1E-86CB-D3075989A50A}" srcOrd="0" destOrd="0" presId="urn:microsoft.com/office/officeart/2009/3/layout/HorizontalOrganizationChart"/>
    <dgm:cxn modelId="{FE30AD72-A5F6-42A1-AB5A-92D16AE28501}" type="presParOf" srcId="{B2CC9F30-4593-4A1E-86CB-D3075989A50A}" destId="{611D634C-8B1E-45D8-BD53-FA41FC69E9CB}" srcOrd="0" destOrd="0" presId="urn:microsoft.com/office/officeart/2009/3/layout/HorizontalOrganizationChart"/>
    <dgm:cxn modelId="{0A2A0711-E5A5-4241-8323-C90BDB62D703}" type="presParOf" srcId="{B2CC9F30-4593-4A1E-86CB-D3075989A50A}" destId="{71AF5388-88A1-4B26-8F8A-A13CD27B361B}" srcOrd="1" destOrd="0" presId="urn:microsoft.com/office/officeart/2009/3/layout/HorizontalOrganizationChart"/>
    <dgm:cxn modelId="{14547719-37D6-4DB7-B8FA-157E5072B0BD}" type="presParOf" srcId="{1C3033FD-D5C8-45ED-955A-DE850F62131F}" destId="{562D3409-6C46-4E8D-8683-B7AC9FB79D8B}" srcOrd="1" destOrd="0" presId="urn:microsoft.com/office/officeart/2009/3/layout/HorizontalOrganizationChart"/>
    <dgm:cxn modelId="{80606710-48A1-4135-8AE3-E66D6EFF6939}" type="presParOf" srcId="{562D3409-6C46-4E8D-8683-B7AC9FB79D8B}" destId="{76BA7E9E-2147-4C76-A161-8B42B2D9B593}" srcOrd="0" destOrd="0" presId="urn:microsoft.com/office/officeart/2009/3/layout/HorizontalOrganizationChart"/>
    <dgm:cxn modelId="{F16C614F-7617-410E-96F2-E576D3221DE1}" type="presParOf" srcId="{562D3409-6C46-4E8D-8683-B7AC9FB79D8B}" destId="{8D1F3FF4-EDF0-48A4-B74B-29C5F58AB97E}" srcOrd="1" destOrd="0" presId="urn:microsoft.com/office/officeart/2009/3/layout/HorizontalOrganizationChart"/>
    <dgm:cxn modelId="{E935D67C-0638-4E54-A2FB-F97FCD886328}" type="presParOf" srcId="{8D1F3FF4-EDF0-48A4-B74B-29C5F58AB97E}" destId="{3BB6B607-0219-42E0-84B5-3200CE73CB9A}" srcOrd="0" destOrd="0" presId="urn:microsoft.com/office/officeart/2009/3/layout/HorizontalOrganizationChart"/>
    <dgm:cxn modelId="{EA7AE813-B3BD-493A-95FF-B51214D4325A}" type="presParOf" srcId="{3BB6B607-0219-42E0-84B5-3200CE73CB9A}" destId="{6ACBC6A4-5F3C-4D0D-A023-AB93D7FEBA5F}" srcOrd="0" destOrd="0" presId="urn:microsoft.com/office/officeart/2009/3/layout/HorizontalOrganizationChart"/>
    <dgm:cxn modelId="{1EF80EA1-CD4A-4978-9D1A-C6A746A59F12}" type="presParOf" srcId="{3BB6B607-0219-42E0-84B5-3200CE73CB9A}" destId="{9E10731A-C0B5-4F99-BB08-09929C3C8E6E}" srcOrd="1" destOrd="0" presId="urn:microsoft.com/office/officeart/2009/3/layout/HorizontalOrganizationChart"/>
    <dgm:cxn modelId="{04A746E3-D3DD-4D0D-B5F6-3137005AFB79}" type="presParOf" srcId="{8D1F3FF4-EDF0-48A4-B74B-29C5F58AB97E}" destId="{440FA217-0079-43B6-AE2F-5950902D592D}" srcOrd="1" destOrd="0" presId="urn:microsoft.com/office/officeart/2009/3/layout/HorizontalOrganizationChart"/>
    <dgm:cxn modelId="{CC6D3C16-A988-41D6-B240-11DA061B5CB0}" type="presParOf" srcId="{440FA217-0079-43B6-AE2F-5950902D592D}" destId="{216AEA10-586A-4A03-8236-FD79D4F14071}" srcOrd="0" destOrd="0" presId="urn:microsoft.com/office/officeart/2009/3/layout/HorizontalOrganizationChart"/>
    <dgm:cxn modelId="{207392AB-04BA-4EE0-980C-8792A3EBB2A8}" type="presParOf" srcId="{440FA217-0079-43B6-AE2F-5950902D592D}" destId="{7A842712-79DA-469B-9060-CB38C57983CD}" srcOrd="1" destOrd="0" presId="urn:microsoft.com/office/officeart/2009/3/layout/HorizontalOrganizationChart"/>
    <dgm:cxn modelId="{0CAA5015-B329-46BC-BADF-B10BC60CB407}" type="presParOf" srcId="{7A842712-79DA-469B-9060-CB38C57983CD}" destId="{ADEC459D-1558-4CA9-99BB-D400FF270FF5}" srcOrd="0" destOrd="0" presId="urn:microsoft.com/office/officeart/2009/3/layout/HorizontalOrganizationChart"/>
    <dgm:cxn modelId="{A8A84800-1A5A-44D3-AD81-03C77AC0FBB9}" type="presParOf" srcId="{ADEC459D-1558-4CA9-99BB-D400FF270FF5}" destId="{4B7FE780-B1A1-4E9C-A8B5-2CA9B515D35A}" srcOrd="0" destOrd="0" presId="urn:microsoft.com/office/officeart/2009/3/layout/HorizontalOrganizationChart"/>
    <dgm:cxn modelId="{8F26F2E6-862A-4316-A76E-0B9F2A264A53}" type="presParOf" srcId="{ADEC459D-1558-4CA9-99BB-D400FF270FF5}" destId="{36101CCE-0F6C-4FC1-8AE4-EF6D3459BE13}" srcOrd="1" destOrd="0" presId="urn:microsoft.com/office/officeart/2009/3/layout/HorizontalOrganizationChart"/>
    <dgm:cxn modelId="{E0FDB119-6C24-446B-92C8-40798C3A95D0}" type="presParOf" srcId="{7A842712-79DA-469B-9060-CB38C57983CD}" destId="{C7EEF025-89EC-4998-B21F-053F35D374FE}" srcOrd="1" destOrd="0" presId="urn:microsoft.com/office/officeart/2009/3/layout/HorizontalOrganizationChart"/>
    <dgm:cxn modelId="{2956B639-D978-440D-84C5-88229B720879}" type="presParOf" srcId="{C7EEF025-89EC-4998-B21F-053F35D374FE}" destId="{E310ED60-B5C5-4247-AF13-37A242EB387C}" srcOrd="0" destOrd="0" presId="urn:microsoft.com/office/officeart/2009/3/layout/HorizontalOrganizationChart"/>
    <dgm:cxn modelId="{27759EA4-527C-408D-9299-A4A450403ECD}" type="presParOf" srcId="{C7EEF025-89EC-4998-B21F-053F35D374FE}" destId="{F0FE56FC-6B07-4AE7-BA63-D9EBBC631576}" srcOrd="1" destOrd="0" presId="urn:microsoft.com/office/officeart/2009/3/layout/HorizontalOrganizationChart"/>
    <dgm:cxn modelId="{150627C7-4169-4B44-9D39-3F80EBD7DAA2}" type="presParOf" srcId="{F0FE56FC-6B07-4AE7-BA63-D9EBBC631576}" destId="{83DA4118-15C9-4D4B-A6A1-9E948B522169}" srcOrd="0" destOrd="0" presId="urn:microsoft.com/office/officeart/2009/3/layout/HorizontalOrganizationChart"/>
    <dgm:cxn modelId="{3F5AE7AF-D3FB-416E-9CEC-C111853ADC34}" type="presParOf" srcId="{83DA4118-15C9-4D4B-A6A1-9E948B522169}" destId="{C037F69B-6871-492A-82DE-6FE9EBA238FA}" srcOrd="0" destOrd="0" presId="urn:microsoft.com/office/officeart/2009/3/layout/HorizontalOrganizationChart"/>
    <dgm:cxn modelId="{189955D0-D306-4013-9EA0-FB01BF8FA424}" type="presParOf" srcId="{83DA4118-15C9-4D4B-A6A1-9E948B522169}" destId="{5011BE2C-8EC5-4FC2-8EE0-502683E46CE7}" srcOrd="1" destOrd="0" presId="urn:microsoft.com/office/officeart/2009/3/layout/HorizontalOrganizationChart"/>
    <dgm:cxn modelId="{C21CB8D2-F79B-4807-AD27-92482D53B361}" type="presParOf" srcId="{F0FE56FC-6B07-4AE7-BA63-D9EBBC631576}" destId="{48F9241D-FAA5-4F35-8635-5015DB43738B}" srcOrd="1" destOrd="0" presId="urn:microsoft.com/office/officeart/2009/3/layout/HorizontalOrganizationChart"/>
    <dgm:cxn modelId="{C2EC9B76-5B14-45E4-A1F9-97238EF2A343}" type="presParOf" srcId="{F0FE56FC-6B07-4AE7-BA63-D9EBBC631576}" destId="{864D25A7-87C4-4BB9-BF4F-91E9054B155B}" srcOrd="2" destOrd="0" presId="urn:microsoft.com/office/officeart/2009/3/layout/HorizontalOrganizationChart"/>
    <dgm:cxn modelId="{1FDF39BB-D00C-4705-A8B2-04424F1179E2}" type="presParOf" srcId="{C7EEF025-89EC-4998-B21F-053F35D374FE}" destId="{085073AD-3593-4DAF-B4B4-07D664A1436B}" srcOrd="2" destOrd="0" presId="urn:microsoft.com/office/officeart/2009/3/layout/HorizontalOrganizationChart"/>
    <dgm:cxn modelId="{AEF0E741-FA36-48A5-8E2C-8FB82FA253EE}" type="presParOf" srcId="{C7EEF025-89EC-4998-B21F-053F35D374FE}" destId="{981422FD-645A-4D36-ACDA-0A89938584FA}" srcOrd="3" destOrd="0" presId="urn:microsoft.com/office/officeart/2009/3/layout/HorizontalOrganizationChart"/>
    <dgm:cxn modelId="{11DCB485-F41A-46BD-9AF4-37C32041B24E}" type="presParOf" srcId="{981422FD-645A-4D36-ACDA-0A89938584FA}" destId="{A7339A80-BB58-4073-A653-633B328625EA}" srcOrd="0" destOrd="0" presId="urn:microsoft.com/office/officeart/2009/3/layout/HorizontalOrganizationChart"/>
    <dgm:cxn modelId="{719FA959-6C71-40E3-8D31-177A526495C4}" type="presParOf" srcId="{A7339A80-BB58-4073-A653-633B328625EA}" destId="{06778B94-34C6-4721-A20B-3F4B5EF9E7DB}" srcOrd="0" destOrd="0" presId="urn:microsoft.com/office/officeart/2009/3/layout/HorizontalOrganizationChart"/>
    <dgm:cxn modelId="{0C1E5063-A93E-4A6A-A197-8FBCB1DE0E64}" type="presParOf" srcId="{A7339A80-BB58-4073-A653-633B328625EA}" destId="{73E494F8-B6F6-421D-9E63-3E8352606CB4}" srcOrd="1" destOrd="0" presId="urn:microsoft.com/office/officeart/2009/3/layout/HorizontalOrganizationChart"/>
    <dgm:cxn modelId="{31E79E49-419B-4383-9155-D6C30C26A5E9}" type="presParOf" srcId="{981422FD-645A-4D36-ACDA-0A89938584FA}" destId="{AA6E0F6B-42A9-4226-BC3D-42F33DBEE323}" srcOrd="1" destOrd="0" presId="urn:microsoft.com/office/officeart/2009/3/layout/HorizontalOrganizationChart"/>
    <dgm:cxn modelId="{441CB827-CA79-453D-9B2E-75A34626822E}" type="presParOf" srcId="{981422FD-645A-4D36-ACDA-0A89938584FA}" destId="{E27DB17D-AD1A-4EAD-BCC0-50EF792A1CBB}" srcOrd="2" destOrd="0" presId="urn:microsoft.com/office/officeart/2009/3/layout/HorizontalOrganizationChart"/>
    <dgm:cxn modelId="{7990EF96-332E-4C3F-8061-695AF35E69C2}" type="presParOf" srcId="{C7EEF025-89EC-4998-B21F-053F35D374FE}" destId="{87095C1B-2BD0-4475-AF40-5B6844B94145}" srcOrd="4" destOrd="0" presId="urn:microsoft.com/office/officeart/2009/3/layout/HorizontalOrganizationChart"/>
    <dgm:cxn modelId="{2F92B906-4CFD-4068-B05E-71DCE10918DF}" type="presParOf" srcId="{C7EEF025-89EC-4998-B21F-053F35D374FE}" destId="{98FD40C3-999D-4637-B73A-C3EC9BA9E339}" srcOrd="5" destOrd="0" presId="urn:microsoft.com/office/officeart/2009/3/layout/HorizontalOrganizationChart"/>
    <dgm:cxn modelId="{286610E6-F313-48E5-95F9-B5CB88FE1B4C}" type="presParOf" srcId="{98FD40C3-999D-4637-B73A-C3EC9BA9E339}" destId="{982D41AE-84CF-4A41-A2F7-071AB9B58C8D}" srcOrd="0" destOrd="0" presId="urn:microsoft.com/office/officeart/2009/3/layout/HorizontalOrganizationChart"/>
    <dgm:cxn modelId="{9EE4C9CA-23C0-4A6A-8DC1-088BDC6FE009}" type="presParOf" srcId="{982D41AE-84CF-4A41-A2F7-071AB9B58C8D}" destId="{E1CB3DCE-B1B2-43C7-A538-2ADC98068645}" srcOrd="0" destOrd="0" presId="urn:microsoft.com/office/officeart/2009/3/layout/HorizontalOrganizationChart"/>
    <dgm:cxn modelId="{1544BBD2-E69E-410B-ACBB-7B77D1882E05}" type="presParOf" srcId="{982D41AE-84CF-4A41-A2F7-071AB9B58C8D}" destId="{A99F6828-3459-46FB-BFE4-F4F1C6012A51}" srcOrd="1" destOrd="0" presId="urn:microsoft.com/office/officeart/2009/3/layout/HorizontalOrganizationChart"/>
    <dgm:cxn modelId="{07D6DB72-4854-449A-B7E2-E0125FFAFDFC}" type="presParOf" srcId="{98FD40C3-999D-4637-B73A-C3EC9BA9E339}" destId="{A6FFB39F-0AA2-498B-81E9-E0440827CBD6}" srcOrd="1" destOrd="0" presId="urn:microsoft.com/office/officeart/2009/3/layout/HorizontalOrganizationChart"/>
    <dgm:cxn modelId="{1B93CFD2-DFFE-4E16-AC56-4156E78A9963}" type="presParOf" srcId="{98FD40C3-999D-4637-B73A-C3EC9BA9E339}" destId="{589C32F0-58F8-43BE-A886-D2D54414CC97}" srcOrd="2" destOrd="0" presId="urn:microsoft.com/office/officeart/2009/3/layout/HorizontalOrganizationChart"/>
    <dgm:cxn modelId="{71297628-A722-4CD3-9577-7460F45C841F}" type="presParOf" srcId="{7A842712-79DA-469B-9060-CB38C57983CD}" destId="{EDFFBF3B-1553-46F7-B3A3-1219EA52606A}" srcOrd="2" destOrd="0" presId="urn:microsoft.com/office/officeart/2009/3/layout/HorizontalOrganizationChart"/>
    <dgm:cxn modelId="{BD65B852-08D4-4859-80B6-EB1ABD681CE9}" type="presParOf" srcId="{440FA217-0079-43B6-AE2F-5950902D592D}" destId="{2C056F07-46C0-46B7-9FAF-B41B137B2C93}" srcOrd="2" destOrd="0" presId="urn:microsoft.com/office/officeart/2009/3/layout/HorizontalOrganizationChart"/>
    <dgm:cxn modelId="{7506E012-44B9-4291-9079-7CEFE13E8A84}" type="presParOf" srcId="{440FA217-0079-43B6-AE2F-5950902D592D}" destId="{31BB5F64-CF2D-420A-A16C-33D56736C7D5}" srcOrd="3" destOrd="0" presId="urn:microsoft.com/office/officeart/2009/3/layout/HorizontalOrganizationChart"/>
    <dgm:cxn modelId="{B5DB6AF5-DAB7-4F19-AE45-A845873B0FD0}" type="presParOf" srcId="{31BB5F64-CF2D-420A-A16C-33D56736C7D5}" destId="{89B71230-0E1F-455E-B4AE-3B3CBC3B6DCB}" srcOrd="0" destOrd="0" presId="urn:microsoft.com/office/officeart/2009/3/layout/HorizontalOrganizationChart"/>
    <dgm:cxn modelId="{F4EBC597-53FE-4CC0-9BC7-ADF56CB2C035}" type="presParOf" srcId="{89B71230-0E1F-455E-B4AE-3B3CBC3B6DCB}" destId="{AF492E9E-5468-44DA-A11A-80428EC94A9E}" srcOrd="0" destOrd="0" presId="urn:microsoft.com/office/officeart/2009/3/layout/HorizontalOrganizationChart"/>
    <dgm:cxn modelId="{731AC788-2BB8-4FC4-966F-749A1545F996}" type="presParOf" srcId="{89B71230-0E1F-455E-B4AE-3B3CBC3B6DCB}" destId="{5726BC5E-CDD7-4D74-B5DC-38985F436CFC}" srcOrd="1" destOrd="0" presId="urn:microsoft.com/office/officeart/2009/3/layout/HorizontalOrganizationChart"/>
    <dgm:cxn modelId="{EE6E7A90-E447-4475-8DCF-757BBF84F699}" type="presParOf" srcId="{31BB5F64-CF2D-420A-A16C-33D56736C7D5}" destId="{C03135A9-E667-45F3-9FC1-952F93872CA8}" srcOrd="1" destOrd="0" presId="urn:microsoft.com/office/officeart/2009/3/layout/HorizontalOrganizationChart"/>
    <dgm:cxn modelId="{0B3D87C8-A562-47CB-B3C2-9B5C20F97A8F}" type="presParOf" srcId="{C03135A9-E667-45F3-9FC1-952F93872CA8}" destId="{FEA4AEEF-F8B0-49B7-9DA2-6CD3BE8E6BAB}" srcOrd="0" destOrd="0" presId="urn:microsoft.com/office/officeart/2009/3/layout/HorizontalOrganizationChart"/>
    <dgm:cxn modelId="{BDF3D8BF-9E19-4993-934B-69EE96D07646}" type="presParOf" srcId="{C03135A9-E667-45F3-9FC1-952F93872CA8}" destId="{30888A9C-7DA4-43E9-9B7F-CB77A22CD284}" srcOrd="1" destOrd="0" presId="urn:microsoft.com/office/officeart/2009/3/layout/HorizontalOrganizationChart"/>
    <dgm:cxn modelId="{6FF1CCC0-6124-497E-BAC0-8B9B33570001}" type="presParOf" srcId="{30888A9C-7DA4-43E9-9B7F-CB77A22CD284}" destId="{4D6F1E02-45F7-4BD0-A3E4-120F0ECA4223}" srcOrd="0" destOrd="0" presId="urn:microsoft.com/office/officeart/2009/3/layout/HorizontalOrganizationChart"/>
    <dgm:cxn modelId="{96E0F6DC-2DED-48B5-8DB0-E3E6BB16B541}" type="presParOf" srcId="{4D6F1E02-45F7-4BD0-A3E4-120F0ECA4223}" destId="{B28F5849-A150-44BA-8476-9D4BAA4C1833}" srcOrd="0" destOrd="0" presId="urn:microsoft.com/office/officeart/2009/3/layout/HorizontalOrganizationChart"/>
    <dgm:cxn modelId="{90D034D2-511D-465E-8186-515F0B02F074}" type="presParOf" srcId="{4D6F1E02-45F7-4BD0-A3E4-120F0ECA4223}" destId="{FB6B3008-8FEC-4649-A40F-B3EA4DF22FB5}" srcOrd="1" destOrd="0" presId="urn:microsoft.com/office/officeart/2009/3/layout/HorizontalOrganizationChart"/>
    <dgm:cxn modelId="{2D7E4A36-D553-4188-A058-E91493F0F7B7}" type="presParOf" srcId="{30888A9C-7DA4-43E9-9B7F-CB77A22CD284}" destId="{E048F351-9FC7-4C6C-AC83-DD3A0C234E9E}" srcOrd="1" destOrd="0" presId="urn:microsoft.com/office/officeart/2009/3/layout/HorizontalOrganizationChart"/>
    <dgm:cxn modelId="{22D28BC9-DF99-4CD0-BB0F-85723C0BB82E}" type="presParOf" srcId="{30888A9C-7DA4-43E9-9B7F-CB77A22CD284}" destId="{21CC2FCA-CBCD-4050-9AE0-9DB687D3F3EC}" srcOrd="2" destOrd="0" presId="urn:microsoft.com/office/officeart/2009/3/layout/HorizontalOrganizationChart"/>
    <dgm:cxn modelId="{1D1F2A7C-7CB7-4EA3-B4B5-1BD76E4C1C54}" type="presParOf" srcId="{C03135A9-E667-45F3-9FC1-952F93872CA8}" destId="{494A3AB8-EF02-49BC-BEF9-6D8B0E088111}" srcOrd="2" destOrd="0" presId="urn:microsoft.com/office/officeart/2009/3/layout/HorizontalOrganizationChart"/>
    <dgm:cxn modelId="{CB3F6B16-5A67-4DF6-A54C-14169D7DEE1A}" type="presParOf" srcId="{C03135A9-E667-45F3-9FC1-952F93872CA8}" destId="{A5EEF8B0-291E-4897-A091-C3089E22095C}" srcOrd="3" destOrd="0" presId="urn:microsoft.com/office/officeart/2009/3/layout/HorizontalOrganizationChart"/>
    <dgm:cxn modelId="{AFE973DA-7A07-4FA8-8419-F1132AB471CF}" type="presParOf" srcId="{A5EEF8B0-291E-4897-A091-C3089E22095C}" destId="{D060FDAC-8C9E-4FE4-8A96-16748180CBFA}" srcOrd="0" destOrd="0" presId="urn:microsoft.com/office/officeart/2009/3/layout/HorizontalOrganizationChart"/>
    <dgm:cxn modelId="{1285D6F2-BBDF-4FD1-8396-DC5FDBFB0FD5}" type="presParOf" srcId="{D060FDAC-8C9E-4FE4-8A96-16748180CBFA}" destId="{CD57BC4C-4778-435D-A141-5DA116D01B01}" srcOrd="0" destOrd="0" presId="urn:microsoft.com/office/officeart/2009/3/layout/HorizontalOrganizationChart"/>
    <dgm:cxn modelId="{0A05A6A2-29C5-4BA5-9C1E-53751E2FE255}" type="presParOf" srcId="{D060FDAC-8C9E-4FE4-8A96-16748180CBFA}" destId="{94962FA7-55E3-41F7-8DC7-D62ED3F080BE}" srcOrd="1" destOrd="0" presId="urn:microsoft.com/office/officeart/2009/3/layout/HorizontalOrganizationChart"/>
    <dgm:cxn modelId="{25D7B644-8845-4831-BAFD-09C6F877268F}" type="presParOf" srcId="{A5EEF8B0-291E-4897-A091-C3089E22095C}" destId="{310F7FDE-8966-47BF-A36B-AB342F0376E3}" srcOrd="1" destOrd="0" presId="urn:microsoft.com/office/officeart/2009/3/layout/HorizontalOrganizationChart"/>
    <dgm:cxn modelId="{F5D2B7EA-F38F-43D6-A4B1-D49720A3C3D0}" type="presParOf" srcId="{A5EEF8B0-291E-4897-A091-C3089E22095C}" destId="{27CC942D-B35A-42E8-9709-4110E9E2CB19}" srcOrd="2" destOrd="0" presId="urn:microsoft.com/office/officeart/2009/3/layout/HorizontalOrganizationChart"/>
    <dgm:cxn modelId="{4077451A-7C08-4BEB-B79B-575CA747E9C6}" type="presParOf" srcId="{C03135A9-E667-45F3-9FC1-952F93872CA8}" destId="{1711B218-C121-4754-80AE-69FB16C48FDB}" srcOrd="4" destOrd="0" presId="urn:microsoft.com/office/officeart/2009/3/layout/HorizontalOrganizationChart"/>
    <dgm:cxn modelId="{57E8AEE8-3DB7-4740-BACF-4862FBECFCDF}" type="presParOf" srcId="{C03135A9-E667-45F3-9FC1-952F93872CA8}" destId="{9F7B3ACC-197E-47CB-A58E-EE1B3BABDE82}" srcOrd="5" destOrd="0" presId="urn:microsoft.com/office/officeart/2009/3/layout/HorizontalOrganizationChart"/>
    <dgm:cxn modelId="{3875113C-B9C5-4ACE-BE43-67425F097804}" type="presParOf" srcId="{9F7B3ACC-197E-47CB-A58E-EE1B3BABDE82}" destId="{8A39AEEC-6336-4002-9111-DC7AAEBEC74D}" srcOrd="0" destOrd="0" presId="urn:microsoft.com/office/officeart/2009/3/layout/HorizontalOrganizationChart"/>
    <dgm:cxn modelId="{0D600CA2-1384-4DF3-A30D-E007D34579D5}" type="presParOf" srcId="{8A39AEEC-6336-4002-9111-DC7AAEBEC74D}" destId="{C013FED7-8A0F-4017-9D5A-313C72E28EF2}" srcOrd="0" destOrd="0" presId="urn:microsoft.com/office/officeart/2009/3/layout/HorizontalOrganizationChart"/>
    <dgm:cxn modelId="{93AB1F89-2E17-4F2E-B867-AD81AD8A156C}" type="presParOf" srcId="{8A39AEEC-6336-4002-9111-DC7AAEBEC74D}" destId="{E18AFBDE-C800-446F-A958-7B7E8435BE86}" srcOrd="1" destOrd="0" presId="urn:microsoft.com/office/officeart/2009/3/layout/HorizontalOrganizationChart"/>
    <dgm:cxn modelId="{7422E099-1338-4112-AA19-E0DF4117D6D5}" type="presParOf" srcId="{9F7B3ACC-197E-47CB-A58E-EE1B3BABDE82}" destId="{41E5B3D6-BDC3-40FC-8038-F9AFA911C16E}" srcOrd="1" destOrd="0" presId="urn:microsoft.com/office/officeart/2009/3/layout/HorizontalOrganizationChart"/>
    <dgm:cxn modelId="{FAB6CF71-F5A0-4CE6-9C1B-5D5903D8EB5C}" type="presParOf" srcId="{9F7B3ACC-197E-47CB-A58E-EE1B3BABDE82}" destId="{EDE1D089-9F18-4C98-9435-201F9728A1F0}" srcOrd="2" destOrd="0" presId="urn:microsoft.com/office/officeart/2009/3/layout/HorizontalOrganizationChart"/>
    <dgm:cxn modelId="{EA3FCC3A-D9D5-4441-B8BD-3630C1171E46}" type="presParOf" srcId="{31BB5F64-CF2D-420A-A16C-33D56736C7D5}" destId="{3DC50937-95C5-4DC2-9D6E-3245BF33EEA2}" srcOrd="2" destOrd="0" presId="urn:microsoft.com/office/officeart/2009/3/layout/HorizontalOrganizationChart"/>
    <dgm:cxn modelId="{1337F4BF-DC35-4BF7-AAA3-22656C63DAF6}" type="presParOf" srcId="{440FA217-0079-43B6-AE2F-5950902D592D}" destId="{8E01D2E2-4201-48E2-B13F-D80AF7AE969B}" srcOrd="4" destOrd="0" presId="urn:microsoft.com/office/officeart/2009/3/layout/HorizontalOrganizationChart"/>
    <dgm:cxn modelId="{D70F97EE-8EEA-4ABB-B099-9087DDB84D11}" type="presParOf" srcId="{440FA217-0079-43B6-AE2F-5950902D592D}" destId="{E73CBE2F-31F1-4815-8969-C98EF6396EE6}" srcOrd="5" destOrd="0" presId="urn:microsoft.com/office/officeart/2009/3/layout/HorizontalOrganizationChart"/>
    <dgm:cxn modelId="{5FB0133E-430F-4908-BC96-B6FBFF0A2797}" type="presParOf" srcId="{E73CBE2F-31F1-4815-8969-C98EF6396EE6}" destId="{F738D738-54F3-48F2-830A-F52B599DA865}" srcOrd="0" destOrd="0" presId="urn:microsoft.com/office/officeart/2009/3/layout/HorizontalOrganizationChart"/>
    <dgm:cxn modelId="{2930B5A8-7525-47DC-A4C3-CE66C8268B74}" type="presParOf" srcId="{F738D738-54F3-48F2-830A-F52B599DA865}" destId="{A3E6DDB5-6EF7-4589-9684-9AD38AABA080}" srcOrd="0" destOrd="0" presId="urn:microsoft.com/office/officeart/2009/3/layout/HorizontalOrganizationChart"/>
    <dgm:cxn modelId="{1015B150-47E4-4298-8756-673E505FD11C}" type="presParOf" srcId="{F738D738-54F3-48F2-830A-F52B599DA865}" destId="{88CD15B4-3014-4EF2-8B42-E69F35EA63F1}" srcOrd="1" destOrd="0" presId="urn:microsoft.com/office/officeart/2009/3/layout/HorizontalOrganizationChart"/>
    <dgm:cxn modelId="{47240278-8BC2-48BB-B2D5-69956C3E1A58}" type="presParOf" srcId="{E73CBE2F-31F1-4815-8969-C98EF6396EE6}" destId="{840440FB-A804-4036-867C-5F6F8B3AB4E4}" srcOrd="1" destOrd="0" presId="urn:microsoft.com/office/officeart/2009/3/layout/HorizontalOrganizationChart"/>
    <dgm:cxn modelId="{06E46AEC-D69F-4808-903E-0B24A4F2A3B7}" type="presParOf" srcId="{E73CBE2F-31F1-4815-8969-C98EF6396EE6}" destId="{981026CB-AEAC-4BC9-9E75-8BBF7CFFE221}" srcOrd="2" destOrd="0" presId="urn:microsoft.com/office/officeart/2009/3/layout/HorizontalOrganizationChart"/>
    <dgm:cxn modelId="{280578A9-D5C1-464E-B762-28F92B087E94}" type="presParOf" srcId="{8D1F3FF4-EDF0-48A4-B74B-29C5F58AB97E}" destId="{12A5F9AB-1F80-4128-86F5-D06E216DB3F4}" srcOrd="2" destOrd="0" presId="urn:microsoft.com/office/officeart/2009/3/layout/HorizontalOrganizationChart"/>
    <dgm:cxn modelId="{DEC7F545-AA36-4E51-9542-7C89E01F8414}" type="presParOf" srcId="{562D3409-6C46-4E8D-8683-B7AC9FB79D8B}" destId="{F4077661-5501-4D6F-9297-1CDFA63CDF35}" srcOrd="2" destOrd="0" presId="urn:microsoft.com/office/officeart/2009/3/layout/HorizontalOrganizationChart"/>
    <dgm:cxn modelId="{C0AC55F2-C14E-4A81-863C-A409E86D4E66}" type="presParOf" srcId="{562D3409-6C46-4E8D-8683-B7AC9FB79D8B}" destId="{6E9BECA0-516E-412B-874E-14C08C0C2965}" srcOrd="3" destOrd="0" presId="urn:microsoft.com/office/officeart/2009/3/layout/HorizontalOrganizationChart"/>
    <dgm:cxn modelId="{C6B131E4-1699-48A1-895C-C81EADAB33AC}" type="presParOf" srcId="{6E9BECA0-516E-412B-874E-14C08C0C2965}" destId="{9F0F6BCF-1032-492B-9387-99E3D62A548B}" srcOrd="0" destOrd="0" presId="urn:microsoft.com/office/officeart/2009/3/layout/HorizontalOrganizationChart"/>
    <dgm:cxn modelId="{ACA340DD-4FD2-4F97-AA6E-526E89210DBE}" type="presParOf" srcId="{9F0F6BCF-1032-492B-9387-99E3D62A548B}" destId="{0DDB167E-4642-42FC-B9B3-2971152872BA}" srcOrd="0" destOrd="0" presId="urn:microsoft.com/office/officeart/2009/3/layout/HorizontalOrganizationChart"/>
    <dgm:cxn modelId="{688E4BB5-864B-449D-84E6-050EFAE70AE9}" type="presParOf" srcId="{9F0F6BCF-1032-492B-9387-99E3D62A548B}" destId="{882A2086-D64E-4199-A3E1-0B5A61337207}" srcOrd="1" destOrd="0" presId="urn:microsoft.com/office/officeart/2009/3/layout/HorizontalOrganizationChart"/>
    <dgm:cxn modelId="{D5717B73-6954-4635-AEC4-9511B4015B3B}" type="presParOf" srcId="{6E9BECA0-516E-412B-874E-14C08C0C2965}" destId="{8D51766A-4436-4321-8788-D92F783517E4}" srcOrd="1" destOrd="0" presId="urn:microsoft.com/office/officeart/2009/3/layout/HorizontalOrganizationChart"/>
    <dgm:cxn modelId="{AD650672-F2A1-43A5-ADE2-2214DA5BD804}" type="presParOf" srcId="{8D51766A-4436-4321-8788-D92F783517E4}" destId="{CFE4782C-0FC2-4CAB-A412-50B965A64291}" srcOrd="0" destOrd="0" presId="urn:microsoft.com/office/officeart/2009/3/layout/HorizontalOrganizationChart"/>
    <dgm:cxn modelId="{B24C601E-D3D0-4CDA-B534-9B2279CDE6EE}" type="presParOf" srcId="{8D51766A-4436-4321-8788-D92F783517E4}" destId="{D9445B67-30E3-470F-A30B-9534A26EC601}" srcOrd="1" destOrd="0" presId="urn:microsoft.com/office/officeart/2009/3/layout/HorizontalOrganizationChart"/>
    <dgm:cxn modelId="{FF6BD251-EC0C-471B-ABF2-6C1B98C4227D}" type="presParOf" srcId="{D9445B67-30E3-470F-A30B-9534A26EC601}" destId="{516FB6F5-30D1-418E-8DBA-E7FCBD8A0C2C}" srcOrd="0" destOrd="0" presId="urn:microsoft.com/office/officeart/2009/3/layout/HorizontalOrganizationChart"/>
    <dgm:cxn modelId="{D25D8F15-99AA-4C2D-BAEE-7A098A475101}" type="presParOf" srcId="{516FB6F5-30D1-418E-8DBA-E7FCBD8A0C2C}" destId="{4287F845-C2FD-4678-9576-9C0A05B7BFD2}" srcOrd="0" destOrd="0" presId="urn:microsoft.com/office/officeart/2009/3/layout/HorizontalOrganizationChart"/>
    <dgm:cxn modelId="{700D4B9A-EC8E-411D-A145-843D17F1FEBE}" type="presParOf" srcId="{516FB6F5-30D1-418E-8DBA-E7FCBD8A0C2C}" destId="{6AF52E11-12C9-48C7-81B1-6FF7844D7725}" srcOrd="1" destOrd="0" presId="urn:microsoft.com/office/officeart/2009/3/layout/HorizontalOrganizationChart"/>
    <dgm:cxn modelId="{1A634E2B-22DD-4C35-9AF3-31FA9B5D746E}" type="presParOf" srcId="{D9445B67-30E3-470F-A30B-9534A26EC601}" destId="{8CE90827-8D1A-481A-AE19-48CB89009D7F}" srcOrd="1" destOrd="0" presId="urn:microsoft.com/office/officeart/2009/3/layout/HorizontalOrganizationChart"/>
    <dgm:cxn modelId="{06AFC133-89E8-4AFE-9A56-1A83B1A43069}" type="presParOf" srcId="{D9445B67-30E3-470F-A30B-9534A26EC601}" destId="{3D7D3257-EE03-4C7D-970F-91238177C785}" srcOrd="2" destOrd="0" presId="urn:microsoft.com/office/officeart/2009/3/layout/HorizontalOrganizationChart"/>
    <dgm:cxn modelId="{2F176894-606A-4BAC-81BE-30B629170340}" type="presParOf" srcId="{8D51766A-4436-4321-8788-D92F783517E4}" destId="{946C3BC2-A0CA-4506-89C4-BC34858B6F5C}" srcOrd="2" destOrd="0" presId="urn:microsoft.com/office/officeart/2009/3/layout/HorizontalOrganizationChart"/>
    <dgm:cxn modelId="{D79C568B-F45C-438C-AE64-E57897F361DE}" type="presParOf" srcId="{8D51766A-4436-4321-8788-D92F783517E4}" destId="{9434641B-C067-4610-BC66-959557E8D22F}" srcOrd="3" destOrd="0" presId="urn:microsoft.com/office/officeart/2009/3/layout/HorizontalOrganizationChart"/>
    <dgm:cxn modelId="{FB6F0152-45D0-4FFB-981E-4F7AA47C1AD0}" type="presParOf" srcId="{9434641B-C067-4610-BC66-959557E8D22F}" destId="{177A45D8-E2B8-442B-949A-411944A3951F}" srcOrd="0" destOrd="0" presId="urn:microsoft.com/office/officeart/2009/3/layout/HorizontalOrganizationChart"/>
    <dgm:cxn modelId="{4E111820-58D8-4C92-B35B-5BE9699391BA}" type="presParOf" srcId="{177A45D8-E2B8-442B-949A-411944A3951F}" destId="{F1EEEAD6-4035-448E-ACEB-C12D21FA4442}" srcOrd="0" destOrd="0" presId="urn:microsoft.com/office/officeart/2009/3/layout/HorizontalOrganizationChart"/>
    <dgm:cxn modelId="{FC6A264B-3967-4897-9BC2-FEAD329DFC0C}" type="presParOf" srcId="{177A45D8-E2B8-442B-949A-411944A3951F}" destId="{254102C9-9575-4764-A23D-1E4F7F2E0BC2}" srcOrd="1" destOrd="0" presId="urn:microsoft.com/office/officeart/2009/3/layout/HorizontalOrganizationChart"/>
    <dgm:cxn modelId="{064B6FD6-690C-42FC-8F87-FEEF656B36BF}" type="presParOf" srcId="{9434641B-C067-4610-BC66-959557E8D22F}" destId="{0F02F4F6-55CB-49DD-92C3-9F5463EFF9FE}" srcOrd="1" destOrd="0" presId="urn:microsoft.com/office/officeart/2009/3/layout/HorizontalOrganizationChart"/>
    <dgm:cxn modelId="{80E0821E-7085-466D-A945-C41EF88E366C}" type="presParOf" srcId="{9434641B-C067-4610-BC66-959557E8D22F}" destId="{3C7C2EA1-B7F0-4EBE-9916-E70566E4C795}" srcOrd="2" destOrd="0" presId="urn:microsoft.com/office/officeart/2009/3/layout/HorizontalOrganizationChart"/>
    <dgm:cxn modelId="{3E9A916A-F3EA-4363-BD65-F333D3688CFE}" type="presParOf" srcId="{6E9BECA0-516E-412B-874E-14C08C0C2965}" destId="{2E1D8237-D086-45C0-8405-F236F45B0B5B}" srcOrd="2" destOrd="0" presId="urn:microsoft.com/office/officeart/2009/3/layout/HorizontalOrganizationChart"/>
    <dgm:cxn modelId="{493FA259-CFF3-4404-B14F-774424EE2F98}" type="presParOf" srcId="{562D3409-6C46-4E8D-8683-B7AC9FB79D8B}" destId="{2139DDA8-8BE7-43DD-A3BD-F33FA11176EB}" srcOrd="4" destOrd="0" presId="urn:microsoft.com/office/officeart/2009/3/layout/HorizontalOrganizationChart"/>
    <dgm:cxn modelId="{E6C35CB0-20E3-48ED-A7A3-FC9B39D17630}" type="presParOf" srcId="{562D3409-6C46-4E8D-8683-B7AC9FB79D8B}" destId="{76A32A6F-6B11-409F-B86E-6499B65D4474}" srcOrd="5" destOrd="0" presId="urn:microsoft.com/office/officeart/2009/3/layout/HorizontalOrganizationChart"/>
    <dgm:cxn modelId="{5C863D44-9320-4E69-AB1D-9BFB2581C633}" type="presParOf" srcId="{76A32A6F-6B11-409F-B86E-6499B65D4474}" destId="{C1DE4A10-C3BB-4D4D-A6E2-488C14E65A73}" srcOrd="0" destOrd="0" presId="urn:microsoft.com/office/officeart/2009/3/layout/HorizontalOrganizationChart"/>
    <dgm:cxn modelId="{BF4EF9A0-0A42-4E77-9671-5488EC59367D}" type="presParOf" srcId="{C1DE4A10-C3BB-4D4D-A6E2-488C14E65A73}" destId="{B0B62A9B-24EB-4C9D-8D72-98BC1E0C2081}" srcOrd="0" destOrd="0" presId="urn:microsoft.com/office/officeart/2009/3/layout/HorizontalOrganizationChart"/>
    <dgm:cxn modelId="{C03A107A-2D00-4794-B71C-E406A686E43F}" type="presParOf" srcId="{C1DE4A10-C3BB-4D4D-A6E2-488C14E65A73}" destId="{39E72EC0-EC81-440A-B19D-DA149AE0314A}" srcOrd="1" destOrd="0" presId="urn:microsoft.com/office/officeart/2009/3/layout/HorizontalOrganizationChart"/>
    <dgm:cxn modelId="{C15995E7-465A-4A83-A296-4879EDCF27CD}" type="presParOf" srcId="{76A32A6F-6B11-409F-B86E-6499B65D4474}" destId="{3E94AAF7-7D62-4418-89EB-2107674567E8}" srcOrd="1" destOrd="0" presId="urn:microsoft.com/office/officeart/2009/3/layout/HorizontalOrganizationChart"/>
    <dgm:cxn modelId="{A81DE050-3044-422C-98FC-566D48215E18}" type="presParOf" srcId="{76A32A6F-6B11-409F-B86E-6499B65D4474}" destId="{0360EAC7-03DE-44A7-A988-938747C39364}" srcOrd="2" destOrd="0" presId="urn:microsoft.com/office/officeart/2009/3/layout/HorizontalOrganizationChart"/>
    <dgm:cxn modelId="{32372117-CB3F-437E-96E9-9A8C1950B4D2}" type="presParOf" srcId="{562D3409-6C46-4E8D-8683-B7AC9FB79D8B}" destId="{00253E22-564B-416D-9133-16948A89EA7B}" srcOrd="6" destOrd="0" presId="urn:microsoft.com/office/officeart/2009/3/layout/HorizontalOrganizationChart"/>
    <dgm:cxn modelId="{A837C9B5-2806-4DAC-8CE3-98E65B706C7D}" type="presParOf" srcId="{562D3409-6C46-4E8D-8683-B7AC9FB79D8B}" destId="{3E7BD763-7D28-4E1E-B807-CE997612F19B}" srcOrd="7" destOrd="0" presId="urn:microsoft.com/office/officeart/2009/3/layout/HorizontalOrganizationChart"/>
    <dgm:cxn modelId="{1628035F-37A5-4244-8283-BD057CF3D663}" type="presParOf" srcId="{3E7BD763-7D28-4E1E-B807-CE997612F19B}" destId="{A95F8DA8-CB14-48A0-A984-489D8DDF12A3}" srcOrd="0" destOrd="0" presId="urn:microsoft.com/office/officeart/2009/3/layout/HorizontalOrganizationChart"/>
    <dgm:cxn modelId="{FDEEB574-FD53-4321-BA63-FA0F8DBBB155}" type="presParOf" srcId="{A95F8DA8-CB14-48A0-A984-489D8DDF12A3}" destId="{217BAA0A-0988-4981-A27C-CED2F08F51E6}" srcOrd="0" destOrd="0" presId="urn:microsoft.com/office/officeart/2009/3/layout/HorizontalOrganizationChart"/>
    <dgm:cxn modelId="{5991A74C-2EB1-4951-AEC8-F061F44FBD24}" type="presParOf" srcId="{A95F8DA8-CB14-48A0-A984-489D8DDF12A3}" destId="{56271DCF-DDB9-49C7-8F94-D9B625AD7578}" srcOrd="1" destOrd="0" presId="urn:microsoft.com/office/officeart/2009/3/layout/HorizontalOrganizationChart"/>
    <dgm:cxn modelId="{EAA7DF7E-5AAD-4877-99A8-0DF71A7DAEE6}" type="presParOf" srcId="{3E7BD763-7D28-4E1E-B807-CE997612F19B}" destId="{837556A0-7F2E-4FC5-9F64-83734882A7FB}" srcOrd="1" destOrd="0" presId="urn:microsoft.com/office/officeart/2009/3/layout/HorizontalOrganizationChart"/>
    <dgm:cxn modelId="{CBB4F8F3-AA6A-4C62-AF09-A84347357FD2}" type="presParOf" srcId="{837556A0-7F2E-4FC5-9F64-83734882A7FB}" destId="{A71E0116-12EE-4037-9503-9E26CFFCB7C3}" srcOrd="0" destOrd="0" presId="urn:microsoft.com/office/officeart/2009/3/layout/HorizontalOrganizationChart"/>
    <dgm:cxn modelId="{1987C4A9-33F3-4635-B15F-24F70F3F822C}" type="presParOf" srcId="{837556A0-7F2E-4FC5-9F64-83734882A7FB}" destId="{A5BC81AB-F985-4CD2-BAA5-14ABF1029FED}" srcOrd="1" destOrd="0" presId="urn:microsoft.com/office/officeart/2009/3/layout/HorizontalOrganizationChart"/>
    <dgm:cxn modelId="{6CDA4A68-846F-4F99-8748-AD2DDDD3BBB0}" type="presParOf" srcId="{A5BC81AB-F985-4CD2-BAA5-14ABF1029FED}" destId="{716BC818-F381-4DEA-A248-5938C9E4FC34}" srcOrd="0" destOrd="0" presId="urn:microsoft.com/office/officeart/2009/3/layout/HorizontalOrganizationChart"/>
    <dgm:cxn modelId="{B35FE73D-C9A1-4947-86A8-01545266CAA0}" type="presParOf" srcId="{716BC818-F381-4DEA-A248-5938C9E4FC34}" destId="{AC95A166-F681-45CC-A98E-0F4D6609A23C}" srcOrd="0" destOrd="0" presId="urn:microsoft.com/office/officeart/2009/3/layout/HorizontalOrganizationChart"/>
    <dgm:cxn modelId="{F9FB55EF-E3EE-4D87-95C2-4C881C9AB6CD}" type="presParOf" srcId="{716BC818-F381-4DEA-A248-5938C9E4FC34}" destId="{9942297A-2CBF-4455-87E4-B5A032C1E104}" srcOrd="1" destOrd="0" presId="urn:microsoft.com/office/officeart/2009/3/layout/HorizontalOrganizationChart"/>
    <dgm:cxn modelId="{E399095D-2F25-43F6-8032-FA823456E410}" type="presParOf" srcId="{A5BC81AB-F985-4CD2-BAA5-14ABF1029FED}" destId="{22F764CF-0D63-46E1-A95F-3473D96BEEC6}" srcOrd="1" destOrd="0" presId="urn:microsoft.com/office/officeart/2009/3/layout/HorizontalOrganizationChart"/>
    <dgm:cxn modelId="{BE0728DE-69D8-45C1-940E-BA73D2780328}" type="presParOf" srcId="{A5BC81AB-F985-4CD2-BAA5-14ABF1029FED}" destId="{01715492-BD1D-4D17-A7F6-74A5D6695A2E}" srcOrd="2" destOrd="0" presId="urn:microsoft.com/office/officeart/2009/3/layout/HorizontalOrganizationChart"/>
    <dgm:cxn modelId="{7261E3DF-0C76-4235-8EB1-36462EB8EE15}" type="presParOf" srcId="{837556A0-7F2E-4FC5-9F64-83734882A7FB}" destId="{CC46089A-00ED-4604-B212-893DDC7A253E}" srcOrd="2" destOrd="0" presId="urn:microsoft.com/office/officeart/2009/3/layout/HorizontalOrganizationChart"/>
    <dgm:cxn modelId="{D8E74DF5-5332-4567-8210-8ED36CFD2F78}" type="presParOf" srcId="{837556A0-7F2E-4FC5-9F64-83734882A7FB}" destId="{D9515385-7210-4CF9-B04A-B64794AFF282}" srcOrd="3" destOrd="0" presId="urn:microsoft.com/office/officeart/2009/3/layout/HorizontalOrganizationChart"/>
    <dgm:cxn modelId="{22496EEE-4DFA-424B-9A9B-7B27D03ECCC1}" type="presParOf" srcId="{D9515385-7210-4CF9-B04A-B64794AFF282}" destId="{0915F70B-CCB6-40FC-B25F-3D9032B81381}" srcOrd="0" destOrd="0" presId="urn:microsoft.com/office/officeart/2009/3/layout/HorizontalOrganizationChart"/>
    <dgm:cxn modelId="{AB619E2C-E1B8-4DCC-8EF7-C9AEA7B2ED50}" type="presParOf" srcId="{0915F70B-CCB6-40FC-B25F-3D9032B81381}" destId="{8A41C3EF-1E3C-49CC-94C5-11DD2704D130}" srcOrd="0" destOrd="0" presId="urn:microsoft.com/office/officeart/2009/3/layout/HorizontalOrganizationChart"/>
    <dgm:cxn modelId="{DC8986AD-A438-453A-8ECF-6DB7389E9FF8}" type="presParOf" srcId="{0915F70B-CCB6-40FC-B25F-3D9032B81381}" destId="{30DB8773-1855-4C57-A624-30C63DA07A61}" srcOrd="1" destOrd="0" presId="urn:microsoft.com/office/officeart/2009/3/layout/HorizontalOrganizationChart"/>
    <dgm:cxn modelId="{5470B2D1-7D73-4A2D-9E0A-DCFCC4CC14A6}" type="presParOf" srcId="{D9515385-7210-4CF9-B04A-B64794AFF282}" destId="{0FA1E101-F127-4733-B698-ED4C01470096}" srcOrd="1" destOrd="0" presId="urn:microsoft.com/office/officeart/2009/3/layout/HorizontalOrganizationChart"/>
    <dgm:cxn modelId="{A797387B-417A-4175-B422-42CA4F544715}" type="presParOf" srcId="{D9515385-7210-4CF9-B04A-B64794AFF282}" destId="{05637D8E-CCB7-4D11-B3B4-AD42C6D4E9C6}" srcOrd="2" destOrd="0" presId="urn:microsoft.com/office/officeart/2009/3/layout/HorizontalOrganizationChart"/>
    <dgm:cxn modelId="{123D2178-2F3C-4132-A807-EAB65C037D2F}" type="presParOf" srcId="{3E7BD763-7D28-4E1E-B807-CE997612F19B}" destId="{27BCA67F-A12A-46A0-B915-5A8AA85DAA2E}" srcOrd="2" destOrd="0" presId="urn:microsoft.com/office/officeart/2009/3/layout/HorizontalOrganizationChart"/>
    <dgm:cxn modelId="{A714571B-56B9-42A5-A16B-B39A0125BD4E}" type="presParOf" srcId="{1C3033FD-D5C8-45ED-955A-DE850F62131F}" destId="{7E7EB1B7-99D5-4C31-90E5-05D343BB514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6089A-00ED-4604-B212-893DDC7A253E}">
      <dsp:nvSpPr>
        <dsp:cNvPr id="0" name=""/>
        <dsp:cNvSpPr/>
      </dsp:nvSpPr>
      <dsp:spPr>
        <a:xfrm>
          <a:off x="5376515" y="4125688"/>
          <a:ext cx="216593" cy="232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232838"/>
              </a:lnTo>
              <a:lnTo>
                <a:pt x="216593" y="2328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E0116-12EE-4037-9503-9E26CFFCB7C3}">
      <dsp:nvSpPr>
        <dsp:cNvPr id="0" name=""/>
        <dsp:cNvSpPr/>
      </dsp:nvSpPr>
      <dsp:spPr>
        <a:xfrm>
          <a:off x="5376515" y="3892850"/>
          <a:ext cx="216593" cy="232838"/>
        </a:xfrm>
        <a:custGeom>
          <a:avLst/>
          <a:gdLst/>
          <a:ahLst/>
          <a:cxnLst/>
          <a:rect l="0" t="0" r="0" b="0"/>
          <a:pathLst>
            <a:path>
              <a:moveTo>
                <a:pt x="0" y="232838"/>
              </a:moveTo>
              <a:lnTo>
                <a:pt x="108296" y="232838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53E22-564B-416D-9133-16948A89EA7B}">
      <dsp:nvSpPr>
        <dsp:cNvPr id="0" name=""/>
        <dsp:cNvSpPr/>
      </dsp:nvSpPr>
      <dsp:spPr>
        <a:xfrm>
          <a:off x="4076952" y="2845077"/>
          <a:ext cx="216593" cy="1280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1280611"/>
              </a:lnTo>
              <a:lnTo>
                <a:pt x="216593" y="12806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9DDA8-8BE7-43DD-A3BD-F33FA11176EB}">
      <dsp:nvSpPr>
        <dsp:cNvPr id="0" name=""/>
        <dsp:cNvSpPr/>
      </dsp:nvSpPr>
      <dsp:spPr>
        <a:xfrm>
          <a:off x="4076952" y="2845077"/>
          <a:ext cx="216593" cy="814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814934"/>
              </a:lnTo>
              <a:lnTo>
                <a:pt x="216593" y="8149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6C3BC2-A0CA-4506-89C4-BC34858B6F5C}">
      <dsp:nvSpPr>
        <dsp:cNvPr id="0" name=""/>
        <dsp:cNvSpPr/>
      </dsp:nvSpPr>
      <dsp:spPr>
        <a:xfrm>
          <a:off x="5376515" y="3194335"/>
          <a:ext cx="216593" cy="232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232838"/>
              </a:lnTo>
              <a:lnTo>
                <a:pt x="216593" y="2328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4782C-0FC2-4CAB-A412-50B965A64291}">
      <dsp:nvSpPr>
        <dsp:cNvPr id="0" name=""/>
        <dsp:cNvSpPr/>
      </dsp:nvSpPr>
      <dsp:spPr>
        <a:xfrm>
          <a:off x="5376515" y="2961496"/>
          <a:ext cx="216593" cy="232838"/>
        </a:xfrm>
        <a:custGeom>
          <a:avLst/>
          <a:gdLst/>
          <a:ahLst/>
          <a:cxnLst/>
          <a:rect l="0" t="0" r="0" b="0"/>
          <a:pathLst>
            <a:path>
              <a:moveTo>
                <a:pt x="0" y="232838"/>
              </a:moveTo>
              <a:lnTo>
                <a:pt x="108296" y="232838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77661-5501-4D6F-9297-1CDFA63CDF35}">
      <dsp:nvSpPr>
        <dsp:cNvPr id="0" name=""/>
        <dsp:cNvSpPr/>
      </dsp:nvSpPr>
      <dsp:spPr>
        <a:xfrm>
          <a:off x="4076952" y="2845077"/>
          <a:ext cx="216593" cy="349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349257"/>
              </a:lnTo>
              <a:lnTo>
                <a:pt x="216593" y="3492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1D2E2-4201-48E2-B13F-D80AF7AE969B}">
      <dsp:nvSpPr>
        <dsp:cNvPr id="0" name=""/>
        <dsp:cNvSpPr/>
      </dsp:nvSpPr>
      <dsp:spPr>
        <a:xfrm>
          <a:off x="5376515" y="1564466"/>
          <a:ext cx="216593" cy="931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931353"/>
              </a:lnTo>
              <a:lnTo>
                <a:pt x="216593" y="931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1B218-C121-4754-80AE-69FB16C48FDB}">
      <dsp:nvSpPr>
        <dsp:cNvPr id="0" name=""/>
        <dsp:cNvSpPr/>
      </dsp:nvSpPr>
      <dsp:spPr>
        <a:xfrm>
          <a:off x="6676078" y="2030143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465676"/>
              </a:lnTo>
              <a:lnTo>
                <a:pt x="216593" y="4656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4A3AB8-EF02-49BC-BEF9-6D8B0E088111}">
      <dsp:nvSpPr>
        <dsp:cNvPr id="0" name=""/>
        <dsp:cNvSpPr/>
      </dsp:nvSpPr>
      <dsp:spPr>
        <a:xfrm>
          <a:off x="6676078" y="1984423"/>
          <a:ext cx="2165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5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4AEEF-F8B0-49B7-9DA2-6CD3BE8E6BAB}">
      <dsp:nvSpPr>
        <dsp:cNvPr id="0" name=""/>
        <dsp:cNvSpPr/>
      </dsp:nvSpPr>
      <dsp:spPr>
        <a:xfrm>
          <a:off x="6676078" y="1564466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465676"/>
              </a:moveTo>
              <a:lnTo>
                <a:pt x="108296" y="465676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56F07-46C0-46B7-9FAF-B41B137B2C93}">
      <dsp:nvSpPr>
        <dsp:cNvPr id="0" name=""/>
        <dsp:cNvSpPr/>
      </dsp:nvSpPr>
      <dsp:spPr>
        <a:xfrm>
          <a:off x="5376515" y="1564466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465676"/>
              </a:lnTo>
              <a:lnTo>
                <a:pt x="216593" y="4656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095C1B-2BD0-4475-AF40-5B6844B94145}">
      <dsp:nvSpPr>
        <dsp:cNvPr id="0" name=""/>
        <dsp:cNvSpPr/>
      </dsp:nvSpPr>
      <dsp:spPr>
        <a:xfrm>
          <a:off x="6676078" y="633112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465676"/>
              </a:lnTo>
              <a:lnTo>
                <a:pt x="216593" y="4656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073AD-3593-4DAF-B4B4-07D664A1436B}">
      <dsp:nvSpPr>
        <dsp:cNvPr id="0" name=""/>
        <dsp:cNvSpPr/>
      </dsp:nvSpPr>
      <dsp:spPr>
        <a:xfrm>
          <a:off x="6676078" y="587392"/>
          <a:ext cx="2165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5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0ED60-B5C5-4247-AF13-37A242EB387C}">
      <dsp:nvSpPr>
        <dsp:cNvPr id="0" name=""/>
        <dsp:cNvSpPr/>
      </dsp:nvSpPr>
      <dsp:spPr>
        <a:xfrm>
          <a:off x="6676078" y="167435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465676"/>
              </a:moveTo>
              <a:lnTo>
                <a:pt x="108296" y="465676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6AEA10-586A-4A03-8236-FD79D4F14071}">
      <dsp:nvSpPr>
        <dsp:cNvPr id="0" name=""/>
        <dsp:cNvSpPr/>
      </dsp:nvSpPr>
      <dsp:spPr>
        <a:xfrm>
          <a:off x="5376515" y="633112"/>
          <a:ext cx="216593" cy="931353"/>
        </a:xfrm>
        <a:custGeom>
          <a:avLst/>
          <a:gdLst/>
          <a:ahLst/>
          <a:cxnLst/>
          <a:rect l="0" t="0" r="0" b="0"/>
          <a:pathLst>
            <a:path>
              <a:moveTo>
                <a:pt x="0" y="931353"/>
              </a:moveTo>
              <a:lnTo>
                <a:pt x="108296" y="931353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A7E9E-2147-4C76-A161-8B42B2D9B593}">
      <dsp:nvSpPr>
        <dsp:cNvPr id="0" name=""/>
        <dsp:cNvSpPr/>
      </dsp:nvSpPr>
      <dsp:spPr>
        <a:xfrm>
          <a:off x="4076952" y="1564466"/>
          <a:ext cx="216593" cy="1280611"/>
        </a:xfrm>
        <a:custGeom>
          <a:avLst/>
          <a:gdLst/>
          <a:ahLst/>
          <a:cxnLst/>
          <a:rect l="0" t="0" r="0" b="0"/>
          <a:pathLst>
            <a:path>
              <a:moveTo>
                <a:pt x="0" y="1280611"/>
              </a:moveTo>
              <a:lnTo>
                <a:pt x="108296" y="1280611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1D634C-8B1E-45D8-BD53-FA41FC69E9CB}">
      <dsp:nvSpPr>
        <dsp:cNvPr id="0" name=""/>
        <dsp:cNvSpPr/>
      </dsp:nvSpPr>
      <dsp:spPr>
        <a:xfrm>
          <a:off x="2993983" y="2679924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Project</a:t>
          </a:r>
        </a:p>
      </dsp:txBody>
      <dsp:txXfrm>
        <a:off x="2993983" y="2679924"/>
        <a:ext cx="1082969" cy="330305"/>
      </dsp:txXfrm>
    </dsp:sp>
    <dsp:sp modelId="{6ACBC6A4-5F3C-4D0D-A023-AB93D7FEBA5F}">
      <dsp:nvSpPr>
        <dsp:cNvPr id="0" name=""/>
        <dsp:cNvSpPr/>
      </dsp:nvSpPr>
      <dsp:spPr>
        <a:xfrm>
          <a:off x="4293546" y="1399313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1</a:t>
          </a:r>
        </a:p>
      </dsp:txBody>
      <dsp:txXfrm>
        <a:off x="4293546" y="1399313"/>
        <a:ext cx="1082969" cy="330305"/>
      </dsp:txXfrm>
    </dsp:sp>
    <dsp:sp modelId="{4B7FE780-B1A1-4E9C-A8B5-2CA9B515D35A}">
      <dsp:nvSpPr>
        <dsp:cNvPr id="0" name=""/>
        <dsp:cNvSpPr/>
      </dsp:nvSpPr>
      <dsp:spPr>
        <a:xfrm>
          <a:off x="5593109" y="467959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Story 1</a:t>
          </a:r>
        </a:p>
      </dsp:txBody>
      <dsp:txXfrm>
        <a:off x="5593109" y="467959"/>
        <a:ext cx="1082969" cy="330305"/>
      </dsp:txXfrm>
    </dsp:sp>
    <dsp:sp modelId="{C037F69B-6871-492A-82DE-6FE9EBA238FA}">
      <dsp:nvSpPr>
        <dsp:cNvPr id="0" name=""/>
        <dsp:cNvSpPr/>
      </dsp:nvSpPr>
      <dsp:spPr>
        <a:xfrm>
          <a:off x="6892672" y="2283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task 1</a:t>
          </a:r>
        </a:p>
      </dsp:txBody>
      <dsp:txXfrm>
        <a:off x="6892672" y="2283"/>
        <a:ext cx="1082969" cy="330305"/>
      </dsp:txXfrm>
    </dsp:sp>
    <dsp:sp modelId="{06778B94-34C6-4721-A20B-3F4B5EF9E7DB}">
      <dsp:nvSpPr>
        <dsp:cNvPr id="0" name=""/>
        <dsp:cNvSpPr/>
      </dsp:nvSpPr>
      <dsp:spPr>
        <a:xfrm>
          <a:off x="6892672" y="467959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tast 2</a:t>
          </a:r>
        </a:p>
      </dsp:txBody>
      <dsp:txXfrm>
        <a:off x="6892672" y="467959"/>
        <a:ext cx="1082969" cy="330305"/>
      </dsp:txXfrm>
    </dsp:sp>
    <dsp:sp modelId="{E1CB3DCE-B1B2-43C7-A538-2ADC98068645}">
      <dsp:nvSpPr>
        <dsp:cNvPr id="0" name=""/>
        <dsp:cNvSpPr/>
      </dsp:nvSpPr>
      <dsp:spPr>
        <a:xfrm>
          <a:off x="6892672" y="933636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6892672" y="933636"/>
        <a:ext cx="1082969" cy="330305"/>
      </dsp:txXfrm>
    </dsp:sp>
    <dsp:sp modelId="{AF492E9E-5468-44DA-A11A-80428EC94A9E}">
      <dsp:nvSpPr>
        <dsp:cNvPr id="0" name=""/>
        <dsp:cNvSpPr/>
      </dsp:nvSpPr>
      <dsp:spPr>
        <a:xfrm>
          <a:off x="5593109" y="1864990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Story 2</a:t>
          </a:r>
        </a:p>
      </dsp:txBody>
      <dsp:txXfrm>
        <a:off x="5593109" y="1864990"/>
        <a:ext cx="1082969" cy="330305"/>
      </dsp:txXfrm>
    </dsp:sp>
    <dsp:sp modelId="{B28F5849-A150-44BA-8476-9D4BAA4C1833}">
      <dsp:nvSpPr>
        <dsp:cNvPr id="0" name=""/>
        <dsp:cNvSpPr/>
      </dsp:nvSpPr>
      <dsp:spPr>
        <a:xfrm>
          <a:off x="6892672" y="1399313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task 1</a:t>
          </a:r>
        </a:p>
      </dsp:txBody>
      <dsp:txXfrm>
        <a:off x="6892672" y="1399313"/>
        <a:ext cx="1082969" cy="330305"/>
      </dsp:txXfrm>
    </dsp:sp>
    <dsp:sp modelId="{CD57BC4C-4778-435D-A141-5DA116D01B01}">
      <dsp:nvSpPr>
        <dsp:cNvPr id="0" name=""/>
        <dsp:cNvSpPr/>
      </dsp:nvSpPr>
      <dsp:spPr>
        <a:xfrm>
          <a:off x="6892672" y="1864990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task 2</a:t>
          </a:r>
        </a:p>
      </dsp:txBody>
      <dsp:txXfrm>
        <a:off x="6892672" y="1864990"/>
        <a:ext cx="1082969" cy="330305"/>
      </dsp:txXfrm>
    </dsp:sp>
    <dsp:sp modelId="{C013FED7-8A0F-4017-9D5A-313C72E28EF2}">
      <dsp:nvSpPr>
        <dsp:cNvPr id="0" name=""/>
        <dsp:cNvSpPr/>
      </dsp:nvSpPr>
      <dsp:spPr>
        <a:xfrm>
          <a:off x="6892672" y="2330667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6892672" y="2330667"/>
        <a:ext cx="1082969" cy="330305"/>
      </dsp:txXfrm>
    </dsp:sp>
    <dsp:sp modelId="{A3E6DDB5-6EF7-4589-9684-9AD38AABA080}">
      <dsp:nvSpPr>
        <dsp:cNvPr id="0" name=""/>
        <dsp:cNvSpPr/>
      </dsp:nvSpPr>
      <dsp:spPr>
        <a:xfrm>
          <a:off x="5593109" y="2330667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5593109" y="2330667"/>
        <a:ext cx="1082969" cy="330305"/>
      </dsp:txXfrm>
    </dsp:sp>
    <dsp:sp modelId="{0DDB167E-4642-42FC-B9B3-2971152872BA}">
      <dsp:nvSpPr>
        <dsp:cNvPr id="0" name=""/>
        <dsp:cNvSpPr/>
      </dsp:nvSpPr>
      <dsp:spPr>
        <a:xfrm>
          <a:off x="4293546" y="3029182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2</a:t>
          </a:r>
        </a:p>
      </dsp:txBody>
      <dsp:txXfrm>
        <a:off x="4293546" y="3029182"/>
        <a:ext cx="1082969" cy="330305"/>
      </dsp:txXfrm>
    </dsp:sp>
    <dsp:sp modelId="{4287F845-C2FD-4678-9576-9C0A05B7BFD2}">
      <dsp:nvSpPr>
        <dsp:cNvPr id="0" name=""/>
        <dsp:cNvSpPr/>
      </dsp:nvSpPr>
      <dsp:spPr>
        <a:xfrm>
          <a:off x="5593109" y="2796343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Story 1</a:t>
          </a:r>
        </a:p>
      </dsp:txBody>
      <dsp:txXfrm>
        <a:off x="5593109" y="2796343"/>
        <a:ext cx="1082969" cy="330305"/>
      </dsp:txXfrm>
    </dsp:sp>
    <dsp:sp modelId="{F1EEEAD6-4035-448E-ACEB-C12D21FA4442}">
      <dsp:nvSpPr>
        <dsp:cNvPr id="0" name=""/>
        <dsp:cNvSpPr/>
      </dsp:nvSpPr>
      <dsp:spPr>
        <a:xfrm>
          <a:off x="5593109" y="3262020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5593109" y="3262020"/>
        <a:ext cx="1082969" cy="330305"/>
      </dsp:txXfrm>
    </dsp:sp>
    <dsp:sp modelId="{B0B62A9B-24EB-4C9D-8D72-98BC1E0C2081}">
      <dsp:nvSpPr>
        <dsp:cNvPr id="0" name=""/>
        <dsp:cNvSpPr/>
      </dsp:nvSpPr>
      <dsp:spPr>
        <a:xfrm>
          <a:off x="4293546" y="3494859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4293546" y="3494859"/>
        <a:ext cx="1082969" cy="330305"/>
      </dsp:txXfrm>
    </dsp:sp>
    <dsp:sp modelId="{217BAA0A-0988-4981-A27C-CED2F08F51E6}">
      <dsp:nvSpPr>
        <dsp:cNvPr id="0" name=""/>
        <dsp:cNvSpPr/>
      </dsp:nvSpPr>
      <dsp:spPr>
        <a:xfrm>
          <a:off x="4293546" y="3960535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N</a:t>
          </a:r>
        </a:p>
      </dsp:txBody>
      <dsp:txXfrm>
        <a:off x="4293546" y="3960535"/>
        <a:ext cx="1082969" cy="330305"/>
      </dsp:txXfrm>
    </dsp:sp>
    <dsp:sp modelId="{AC95A166-F681-45CC-A98E-0F4D6609A23C}">
      <dsp:nvSpPr>
        <dsp:cNvPr id="0" name=""/>
        <dsp:cNvSpPr/>
      </dsp:nvSpPr>
      <dsp:spPr>
        <a:xfrm>
          <a:off x="5593109" y="3727697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Story 1</a:t>
          </a:r>
        </a:p>
      </dsp:txBody>
      <dsp:txXfrm>
        <a:off x="5593109" y="3727697"/>
        <a:ext cx="1082969" cy="330305"/>
      </dsp:txXfrm>
    </dsp:sp>
    <dsp:sp modelId="{8A41C3EF-1E3C-49CC-94C5-11DD2704D130}">
      <dsp:nvSpPr>
        <dsp:cNvPr id="0" name=""/>
        <dsp:cNvSpPr/>
      </dsp:nvSpPr>
      <dsp:spPr>
        <a:xfrm>
          <a:off x="5593109" y="4193374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5593109" y="4193374"/>
        <a:ext cx="1082969" cy="330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6C4203C5-9E0D-4E8D-B820-ABF728EE2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61356E70-F9A9-4DC1-BF1F-DC06F68E5EB3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56323" name="Rectangle 1026">
            <a:extLst>
              <a:ext uri="{FF2B5EF4-FFF2-40B4-BE49-F238E27FC236}">
                <a16:creationId xmlns:a16="http://schemas.microsoft.com/office/drawing/2014/main" id="{228F4C9B-8141-484C-BC6E-9FFAFF2EE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1027">
            <a:extLst>
              <a:ext uri="{FF2B5EF4-FFF2-40B4-BE49-F238E27FC236}">
                <a16:creationId xmlns:a16="http://schemas.microsoft.com/office/drawing/2014/main" id="{86287D8A-B189-42B8-80A6-6A135A996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928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67A886D-7AA6-49A7-BABF-EF69D0A5F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8FCBAD5-5292-4AF6-9CF9-3E41886D830B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5E5AAE4C-2711-407B-9075-D9D9C113E7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1C4CFBD4-8CF2-401F-A832-FE9081805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E7D8F38-0DD5-48C7-A9B4-63F09F63E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56DABF4-EA62-42D8-89D4-D6635C175F56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B1A4342F-B989-4D9F-B160-80D996570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B931A125-5407-49EA-AA75-944FFD607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272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E1B596A5-03F3-446D-95C4-2F2B57CCC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59E4BB7B-86B4-4C61-AF8C-6F24110AD544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722C375A-C515-4B93-9373-EC57D8D65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F3C4594-D38C-4CE5-B422-F15BD53AA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56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535DF6FF-73B8-4879-AC8E-0BB913F09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FBDFF5AB-B02D-404A-9017-23489BD0E3E9}" type="slidenum">
              <a:rPr lang="en-US" altLang="en-US" sz="1200"/>
              <a:pPr eaLnBrk="1" hangingPunct="1"/>
              <a:t>49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D44EEFC-FD4D-4649-8FBC-8309C91CAC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0DFEB11-16FA-46BD-9CDA-20FC58477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241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697FD639-8149-4654-8336-F674CAC59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F7DD30EC-A962-4BE9-B4E7-BF263AB2A60D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E69CB5F-7BF4-4A13-9466-9CF01CECCF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0CF4A81-2D2F-49B9-88C6-F0FF950AC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032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84B54B4D-B79C-453D-8184-C715C711F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F9C0CF3-D0A8-4DB6-A3EB-12D54D7A10F3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CAA16A1-774C-470E-AF6D-1472704AF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2F24A19B-EEA3-4CA1-A92C-5AC009558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057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3C00F83-C0FE-4640-A7FC-EAEFE2259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1A0148A3-83C9-46C0-A3F3-484854FE7E01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C797476-13E5-4BCB-9D8A-B1B28564E2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FB953340-BD94-4F20-B5EE-25C14A76C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575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A75977FE-3933-466F-AEB9-90DD1658F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2D453032-DA98-4ACB-8636-86EEAE8AFEAE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B9A8E658-EE19-4872-8D26-9507A613D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372CA6CF-75FB-4894-BCE5-0AE24CFE3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02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760E2FF1-DC98-4129-A5B7-B81714C4D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8F074EC-09EC-41FE-BB6D-27BD908AF2F1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C429DE53-E47B-4049-A227-73EC38AE1E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70432122-3D40-4FD7-9685-3B939B424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356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B70EDA7B-2C56-483E-9AED-5C0E51629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812D77A-1C2F-44B7-8FE6-8C13DA115E03}" type="slidenum">
              <a:rPr lang="en-US" altLang="en-US" sz="1200"/>
              <a:pPr eaLnBrk="1" hangingPunct="1"/>
              <a:t>55</a:t>
            </a:fld>
            <a:endParaRPr lang="en-US" altLang="en-US" sz="12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509C5583-F68B-4EAB-B36F-D3048D8833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98021EF5-ED21-46BF-837F-EC551E0CF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84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64082AE5-FE95-4F2D-8F90-E2DBDC70C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17936B02-CF8E-4E8C-8F96-6D7B3F2F06B3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8371" name="Rectangle 1026">
            <a:extLst>
              <a:ext uri="{FF2B5EF4-FFF2-40B4-BE49-F238E27FC236}">
                <a16:creationId xmlns:a16="http://schemas.microsoft.com/office/drawing/2014/main" id="{C47E04D2-C8CB-4DC5-9C25-37299E697B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>
            <a:extLst>
              <a:ext uri="{FF2B5EF4-FFF2-40B4-BE49-F238E27FC236}">
                <a16:creationId xmlns:a16="http://schemas.microsoft.com/office/drawing/2014/main" id="{BA990697-7758-4659-AB5B-B2EFAFC15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729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1C648C64-4062-45E5-BEC6-9707BCB8E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F8ECD08-8FA3-467A-BDBE-E9ED087BA613}" type="slidenum">
              <a:rPr lang="en-US" altLang="en-US" sz="1200"/>
              <a:pPr eaLnBrk="1" hangingPunct="1"/>
              <a:t>56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9D963120-6818-405B-9477-5AE460221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7C2D5ED-3F5A-41D7-B450-0AF76290D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512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2CB070E-892E-4124-9885-0F00B36B3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CE3FD504-9359-4411-87AE-B5BEC4427DDA}" type="slidenum">
              <a:rPr lang="en-US" altLang="en-US" sz="1200"/>
              <a:pPr eaLnBrk="1" hangingPunct="1"/>
              <a:t>57</a:t>
            </a:fld>
            <a:endParaRPr lang="en-US" altLang="en-US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DAB36043-25A5-47DE-B4A2-6895BE9A2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B07E270-F879-4D19-9A30-B5B2E0E98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667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B633D53A-61DE-4074-A1D7-2F6078DE8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46349AC-5F80-4190-A226-CA56B7E0C6B3}" type="slidenum">
              <a:rPr lang="en-US" altLang="en-US" sz="1200"/>
              <a:pPr eaLnBrk="1" hangingPunct="1"/>
              <a:t>58</a:t>
            </a:fld>
            <a:endParaRPr lang="en-US" altLang="en-US" sz="12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276FB5B-B792-42F2-8C47-D93D54D0D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C7FC9B50-FBAC-4D4E-8DB2-8392B616D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84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2A57A858-22E6-4507-80C4-87E0EA7CC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FBE6689-26BE-4A69-84F8-D957A72DFE6C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3EEBE62B-5B4F-45F8-AC4A-23F820EB23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12A45FAF-B15C-445E-997A-540980C00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55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B342A59E-AC61-4F8C-83B6-36771A1A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6E5A801B-F315-4146-A38D-EC43045826ED}" type="slidenum">
              <a:rPr lang="en-US" altLang="en-US" sz="1200"/>
              <a:pPr eaLnBrk="1" hangingPunct="1"/>
              <a:t>60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EB3C4568-C269-453B-BEA9-4D6BE29A4F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F5ACB17D-17C5-430B-A93A-44E68F9C1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074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6BFE677E-5EB3-4F2E-96D5-386F18B3C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C3C21ACA-D51F-4B3D-9BA0-FEB92522B385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C0C9BE80-0EBC-4569-B2BA-F478F0D555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8FA502EB-D6E2-4231-BFAF-675034131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915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F15A6F3E-21ED-4C11-8EB2-11A5FDF51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BAB3437-B0D7-45B7-91CB-4CE1839197E1}" type="slidenum">
              <a:rPr lang="en-US" altLang="en-US" sz="1200"/>
              <a:pPr eaLnBrk="1" hangingPunct="1"/>
              <a:t>62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1ECEE05-399B-4A60-8BE8-557C0288E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AA8E3FA-9002-4C9E-B286-46D94D9D2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753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6447422D-9017-4B49-9DD8-CD41A4F0B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3B9A1FC-23F0-4CB1-A2BE-57823FC927A4}" type="slidenum">
              <a:rPr lang="en-US" altLang="en-US" sz="1200"/>
              <a:pPr eaLnBrk="1" hangingPunct="1"/>
              <a:t>63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EBB142D8-E21E-4AB9-9C14-01C2225998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C3431A7-4312-44E7-94C2-B387D43C7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155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F66E1C63-C284-4D68-B206-DB7EE2533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2F5EDE25-26A6-473C-B6CD-7454298FF7DC}" type="slidenum">
              <a:rPr lang="en-US" altLang="en-US" sz="1200"/>
              <a:pPr eaLnBrk="1" hangingPunct="1"/>
              <a:t>64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35AD988F-55A6-4FC3-BD0E-34C6561DE8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706748F9-7D60-441D-B701-1AEC400E2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377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BA7C40BE-69F1-4E61-98D0-495F955F1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4204E552-2028-40FB-B4E5-B1073BC6565A}" type="slidenum">
              <a:rPr lang="en-US" altLang="en-US" sz="1200"/>
              <a:pPr eaLnBrk="1" hangingPunct="1"/>
              <a:t>65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1EFA7E21-755E-49B9-8037-AF841A7B0B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CA715F17-CF59-4D24-815C-855DD6BDE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06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B3F48B9B-EE27-41F3-9989-9B0E55D3F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73A22B9-55EB-4A0F-B5F6-C1810519653C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59395" name="Rectangle 1026">
            <a:extLst>
              <a:ext uri="{FF2B5EF4-FFF2-40B4-BE49-F238E27FC236}">
                <a16:creationId xmlns:a16="http://schemas.microsoft.com/office/drawing/2014/main" id="{3E432D5B-CE90-4DA1-9D38-55494AC013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1027">
            <a:extLst>
              <a:ext uri="{FF2B5EF4-FFF2-40B4-BE49-F238E27FC236}">
                <a16:creationId xmlns:a16="http://schemas.microsoft.com/office/drawing/2014/main" id="{9CB3D37D-E5F3-40D4-8516-545F629B9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95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F4665C2A-CDC1-493C-BBC8-E2DF05234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4A1F15CB-069F-4631-AEEA-7CAEF9FA0676}" type="slidenum">
              <a:rPr lang="en-US" altLang="en-US" sz="1200"/>
              <a:pPr eaLnBrk="1" hangingPunct="1"/>
              <a:t>66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E5B21D0-8D9B-41B4-B1BE-FF1AEED07F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83B5801F-E323-497D-802F-7C3F1288F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335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BF49CCAC-3814-42D6-91A7-68F5FD4B7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A23A1B35-4A91-401A-ADF5-2345D189AEDB}" type="slidenum">
              <a:rPr lang="en-US" altLang="en-US" sz="1200"/>
              <a:pPr eaLnBrk="1" hangingPunct="1"/>
              <a:t>67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DFBBA99-A927-4814-9622-17FF7E18A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77686935-A741-4A79-817E-DB184D0CF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123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CA3D07ED-D85D-4169-9177-FE5F4431F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286FDB2-EB7A-44D1-AF3B-9CC2CB4E44B9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C15C1A1D-8B67-4729-8ECD-C06ACA7890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957B6215-316B-4EC9-9B85-0F22F2E53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42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1A240926-21F8-4BDB-A4DF-662F178AB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97145EAB-6006-46C1-BDB4-2817DD3EC71D}" type="slidenum">
              <a:rPr lang="en-US" altLang="en-US" sz="1200"/>
              <a:pPr eaLnBrk="1" hangingPunct="1"/>
              <a:t>69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9420A9AF-B357-4166-AE11-BA2B480CE6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13EDCB88-3E08-45D0-879C-01D794C0B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382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9D990D2-7C82-4D9F-BA88-3603ED33B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9B72C462-28AE-429B-8314-8DA841EC58E6}" type="slidenum">
              <a:rPr lang="en-US" altLang="en-US" sz="1200"/>
              <a:pPr eaLnBrk="1" hangingPunct="1"/>
              <a:t>70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42A2F0B2-6721-4F7E-9F5C-5DC84500F6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E9E6D630-C561-4DED-A0BA-23EA723C0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786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C0FE1A80-81F8-41F7-B660-AC6DB2AAA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19267AF8-DA63-4A58-A8AA-0CB9C245DB97}" type="slidenum">
              <a:rPr lang="en-US" altLang="en-US" sz="1200"/>
              <a:pPr eaLnBrk="1" hangingPunct="1"/>
              <a:t>71</a:t>
            </a:fld>
            <a:endParaRPr lang="en-US" altLang="en-US" sz="12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178C044F-6409-4F94-BBDA-186C65C50B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A0D1A839-61A7-4DA8-9BB2-6161915EE7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5220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9F4043B7-2004-4F42-B074-B47C070CC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DEAA1DA4-0E6F-408D-A825-23779DB1C282}" type="slidenum">
              <a:rPr lang="en-US" altLang="en-US" sz="1200"/>
              <a:pPr eaLnBrk="1" hangingPunct="1"/>
              <a:t>72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1353EBA7-D1A7-410B-AD42-6B61D31FC9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54C26AB9-07A3-4802-A6C2-D34841A94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12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114ACA0D-1DA6-4678-8B78-935478806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C7245DE3-074D-4FFA-9490-47780F95A1C8}" type="slidenum">
              <a:rPr lang="en-US" altLang="en-US" sz="1200"/>
              <a:pPr eaLnBrk="1" hangingPunct="1"/>
              <a:t>73</a:t>
            </a:fld>
            <a:endParaRPr lang="en-US" altLang="en-US" sz="12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23F58B1-3B3F-45FD-8285-8B0EA0E52F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F6AA7E56-C8A3-4487-B557-6A1D2D23A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38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FEB637B-8AB8-4AAE-87DF-5B7770A26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4E162217-ECDB-4A28-9EC0-F1C53A3C8A8C}" type="slidenum">
              <a:rPr lang="en-US" altLang="en-US" sz="1200"/>
              <a:pPr eaLnBrk="1" hangingPunct="1"/>
              <a:t>74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6A1EF145-3D58-4CB3-9C1C-349F6C051A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603A3750-69E2-452B-866E-59607D58D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557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2C6BAF8F-276D-4148-88AE-55E52F812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7AA23526-9B65-4A3B-BAF3-379F608DBD1F}" type="slidenum">
              <a:rPr lang="en-US" altLang="en-US" sz="1200"/>
              <a:pPr eaLnBrk="1" hangingPunct="1"/>
              <a:t>75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0570C789-D4B7-479E-AD76-3C07C26CCD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D54D4597-D64C-4EDC-AA88-F93F366BC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82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2F78FCDC-A09A-4514-81AA-11FD2174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656F3590-CFCD-41B4-8EA7-D14F6190D52E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  <p:sp>
        <p:nvSpPr>
          <p:cNvPr id="60419" name="Rectangle 1026">
            <a:extLst>
              <a:ext uri="{FF2B5EF4-FFF2-40B4-BE49-F238E27FC236}">
                <a16:creationId xmlns:a16="http://schemas.microsoft.com/office/drawing/2014/main" id="{7387F581-34CB-4CC8-8AF5-B7493CB740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>
            <a:extLst>
              <a:ext uri="{FF2B5EF4-FFF2-40B4-BE49-F238E27FC236}">
                <a16:creationId xmlns:a16="http://schemas.microsoft.com/office/drawing/2014/main" id="{1B8450CC-6702-4D4F-AAF3-4D0C4DB83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152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1718224E-25CD-417B-8854-AE45C1F8D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19BEA2A5-B8ED-4BD7-89B0-68E0F771904A}" type="slidenum">
              <a:rPr lang="en-US" altLang="en-US" sz="1200"/>
              <a:pPr eaLnBrk="1" hangingPunct="1"/>
              <a:t>76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829DCC4-D0C0-4922-9155-F3606A3622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80D83B0-68E0-4660-A2B1-0CEFFB9B6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708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25BF0623-DE89-4D5E-9A73-E327F660D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C930701-E180-48D9-B104-39DA7D3E3F1B}" type="slidenum">
              <a:rPr lang="en-US" altLang="en-US" sz="1200"/>
              <a:pPr eaLnBrk="1" hangingPunct="1"/>
              <a:t>77</a:t>
            </a:fld>
            <a:endParaRPr lang="en-US" altLang="en-US" sz="12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DF9F74BB-D273-4A9D-BD85-C083896E36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A338BF01-1BAE-40E8-8139-67AAFEC31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249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29FACCF-89C5-4F9C-9616-7DBA991F2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C361CE81-3854-4461-B00C-FA690812E4D5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61443" name="Rectangle 1026">
            <a:extLst>
              <a:ext uri="{FF2B5EF4-FFF2-40B4-BE49-F238E27FC236}">
                <a16:creationId xmlns:a16="http://schemas.microsoft.com/office/drawing/2014/main" id="{6D7BF18F-E2F8-4039-B711-59FE2147E8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1027">
            <a:extLst>
              <a:ext uri="{FF2B5EF4-FFF2-40B4-BE49-F238E27FC236}">
                <a16:creationId xmlns:a16="http://schemas.microsoft.com/office/drawing/2014/main" id="{8B813441-61E9-44D1-B513-A4BB604A3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993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C1500E7-9FD0-4E5C-BE7A-C99CA4AF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0A6D744-F004-4F4B-867D-E9B934FACA43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63491" name="Rectangle 1026">
            <a:extLst>
              <a:ext uri="{FF2B5EF4-FFF2-40B4-BE49-F238E27FC236}">
                <a16:creationId xmlns:a16="http://schemas.microsoft.com/office/drawing/2014/main" id="{FEFE9ED3-4AF0-4B6C-A57C-7A1B2F2ECB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>
            <a:extLst>
              <a:ext uri="{FF2B5EF4-FFF2-40B4-BE49-F238E27FC236}">
                <a16:creationId xmlns:a16="http://schemas.microsoft.com/office/drawing/2014/main" id="{5871D88A-6451-447D-83FC-2C04262E0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702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51ABF84E-5BF5-40E6-8823-5A76D9217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58F6E5E8-0465-42AE-84A4-90378192D7AB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FC69508-4E66-4F71-AE5C-5AD5F0D34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D26080DC-EA50-475A-9DF1-378B29A83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894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B81BED6-4B7B-4B59-9F16-CA575F92E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75009788-C8D7-44E7-8790-B363B784A380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4B0C522C-FB03-479F-A5D9-EC0B6410B9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59864C4-A234-4E07-B60C-3A49AB28B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36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BEFCB36B-E789-4169-80D0-D53C0EEFB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1144DA0-06CA-443D-AFAE-1ABDEB2C160B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7E1CA22B-B0C6-4672-B471-AF04B0790E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541A927F-561E-4365-8802-839B8095D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2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ni_amrita@progress.com</a:t>
            </a: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07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2" name="Picture 2" descr="C:\Users\ni_ganesh\Pictures\15281021053838327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-228600"/>
            <a:ext cx="3749142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23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0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085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303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579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49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724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38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9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37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80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272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1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37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728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464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77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1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Dr Ganesh </a:t>
            </a:r>
            <a:r>
              <a:rPr lang="en-US" sz="2800" dirty="0" err="1">
                <a:solidFill>
                  <a:prstClr val="black"/>
                </a:solidFill>
                <a:cs typeface="Arial" pitchFamily="34" charset="0"/>
              </a:rPr>
              <a:t>Neelakanta</a:t>
            </a: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cs typeface="Arial" pitchFamily="34" charset="0"/>
              </a:rPr>
              <a:t>Iyer</a:t>
            </a:r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ni_amrita@cb.amrita.edu</a:t>
            </a: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6802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5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2CA21-5237-4095-A16D-3D23F242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9B383AF-C78F-4776-B4E1-F726A334A06D}" type="datetime1">
              <a:rPr lang="en-US"/>
              <a:pPr>
                <a:defRPr/>
              </a:pPr>
              <a:t>1/20/2022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4520F-5C1D-4EFB-8A55-EF8DA53B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9E939-EF8E-4F72-BA5D-8965B985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572BB400-5A0F-41A4-BA1B-04859AAD976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374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Dr</a:t>
            </a:r>
            <a:r>
              <a:rPr lang="en-US" dirty="0"/>
              <a:t> Ganesh </a:t>
            </a:r>
            <a:r>
              <a:rPr lang="en-US" dirty="0" err="1"/>
              <a:t>Neelakanta</a:t>
            </a:r>
            <a:r>
              <a:rPr lang="en-US" dirty="0"/>
              <a:t> </a:t>
            </a:r>
            <a:r>
              <a:rPr lang="en-US" dirty="0" err="1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Dr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Ganesh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Neelakanta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Iyer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7" r:id="rId18"/>
    <p:sldLayoutId id="2147483688" r:id="rId19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-software-development.com/2008/03/user-stories-should-be-negotiable.html" TargetMode="External"/><Relationship Id="rId7" Type="http://schemas.openxmlformats.org/officeDocument/2006/relationships/hyperlink" Target="http://www.agile-software-development.com/2008/04/user-stories-should-be-testable.html" TargetMode="External"/><Relationship Id="rId2" Type="http://schemas.openxmlformats.org/officeDocument/2006/relationships/hyperlink" Target="http://www.agile-software-development.com/2008/03/user-stories-should-be-independent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www.agile-software-development.com/2008/04/user-stories-should-be-small.html" TargetMode="External"/><Relationship Id="rId5" Type="http://schemas.openxmlformats.org/officeDocument/2006/relationships/hyperlink" Target="http://www.agile-software-development.com/2008/03/user-stories-should-be-estimatable.html" TargetMode="External"/><Relationship Id="rId4" Type="http://schemas.openxmlformats.org/officeDocument/2006/relationships/hyperlink" Target="http://www.agile-software-development.com/2008/03/user-stories-should-be-valuable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ntaingoatsoftware.com/uploads/presentations/User-Stories-for-Agile-Requirements-Norwegian-Developers-Conference-2014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0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53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8464" y="1857658"/>
            <a:ext cx="9331748" cy="1482442"/>
          </a:xfrm>
        </p:spPr>
        <p:txBody>
          <a:bodyPr>
            <a:normAutofit/>
          </a:bodyPr>
          <a:lstStyle/>
          <a:p>
            <a:r>
              <a:rPr lang="en-US" dirty="0"/>
              <a:t>15CSE314 </a:t>
            </a:r>
            <a:br>
              <a:rPr lang="en-US" dirty="0"/>
            </a:br>
            <a:r>
              <a:rPr lang="en-US" dirty="0"/>
              <a:t>Software Engineering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827212" y="3276600"/>
            <a:ext cx="5479648" cy="7230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Lecture 8-9</a:t>
            </a:r>
          </a:p>
          <a:p>
            <a:r>
              <a:rPr lang="en-US" dirty="0"/>
              <a:t>Introduction to Agile</a:t>
            </a:r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7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EF9C95C5-9EC5-48F0-B1E6-240CA5B0C7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Putting it all together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1AF2C897-6F80-4C07-830D-5B6ACC08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002" y="1434465"/>
            <a:ext cx="8823960" cy="409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3">
            <a:extLst>
              <a:ext uri="{FF2B5EF4-FFF2-40B4-BE49-F238E27FC236}">
                <a16:creationId xmlns:a16="http://schemas.microsoft.com/office/drawing/2014/main" id="{CFDFFE19-ECA4-4104-8704-CDB1F6D6D01D}"/>
              </a:ext>
            </a:extLst>
          </p:cNvPr>
          <p:cNvSpPr>
            <a:spLocks/>
          </p:cNvSpPr>
          <p:nvPr/>
        </p:nvSpPr>
        <p:spPr bwMode="auto">
          <a:xfrm>
            <a:off x="2914015" y="5520690"/>
            <a:ext cx="6069330" cy="77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430">
                <a:solidFill>
                  <a:schemeClr val="tx1"/>
                </a:solidFill>
              </a:rPr>
              <a:t>Image available at www.mountaingoatsoftware.com/scrum</a:t>
            </a:r>
          </a:p>
        </p:txBody>
      </p:sp>
    </p:spTree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D8924719-B6ED-45BC-AB07-E41CC5742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ym typeface="Gill Sans" charset="0"/>
              </a:rPr>
              <a:t>Sprints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029FA3AD-33D0-4DA3-A400-D0189055B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Scrum projects make progress in a series of </a:t>
            </a:r>
            <a:r>
              <a:rPr lang="ja-JP" altLang="en-US"/>
              <a:t>“</a:t>
            </a:r>
            <a:r>
              <a:rPr lang="en-US" altLang="ja-JP"/>
              <a:t>sprints</a:t>
            </a:r>
            <a:r>
              <a:rPr lang="ja-JP" altLang="en-US"/>
              <a:t>”</a:t>
            </a:r>
            <a:endParaRPr lang="en-US" altLang="ja-JP"/>
          </a:p>
          <a:p>
            <a:pPr lvl="1"/>
            <a:r>
              <a:rPr lang="en-US" altLang="en-US"/>
              <a:t>Analogous to Extreme Programming iterations</a:t>
            </a:r>
          </a:p>
          <a:p>
            <a:r>
              <a:rPr lang="en-US" altLang="en-US"/>
              <a:t>Typical duration is 2–4 weeks or a calendar month at most</a:t>
            </a:r>
          </a:p>
          <a:p>
            <a:r>
              <a:rPr lang="en-US" altLang="en-US"/>
              <a:t>A constant duration leads to a better rhythm</a:t>
            </a:r>
          </a:p>
          <a:p>
            <a:r>
              <a:rPr lang="en-US" altLang="en-US"/>
              <a:t>Product is designed, coded, and tested during the sprint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35B7F6E5-B86D-4A99-BFAF-D5B8AB45E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6737" y="227813"/>
            <a:ext cx="8515350" cy="1271573"/>
          </a:xfrm>
        </p:spPr>
        <p:txBody>
          <a:bodyPr anchor="t"/>
          <a:lstStyle/>
          <a:p>
            <a:pPr eaLnBrk="1" hangingPunct="1">
              <a:lnSpc>
                <a:spcPct val="70000"/>
              </a:lnSpc>
              <a:defRPr/>
            </a:pPr>
            <a:r>
              <a:rPr lang="en-US" dirty="0">
                <a:sym typeface="Gill Sans" charset="0"/>
              </a:rPr>
              <a:t>Sequential vs. overlapping development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0A0EC6A6-0A0C-47DA-9CCC-0894F65A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642" y="4949190"/>
            <a:ext cx="5629275" cy="8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Line 3">
            <a:extLst>
              <a:ext uri="{FF2B5EF4-FFF2-40B4-BE49-F238E27FC236}">
                <a16:creationId xmlns:a16="http://schemas.microsoft.com/office/drawing/2014/main" id="{818296FE-F3C3-46E1-A497-49289B121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4012" y="257175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en-IE" sz="1620"/>
          </a:p>
        </p:txBody>
      </p:sp>
      <p:sp>
        <p:nvSpPr>
          <p:cNvPr id="32772" name="Line 4">
            <a:extLst>
              <a:ext uri="{FF2B5EF4-FFF2-40B4-BE49-F238E27FC236}">
                <a16:creationId xmlns:a16="http://schemas.microsoft.com/office/drawing/2014/main" id="{6E0F15A5-EDA0-4BB8-9C24-32E8E313F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872" y="579501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B9F8A1C3-74FE-447E-8EB7-2709FA34C2D9}"/>
              </a:ext>
            </a:extLst>
          </p:cNvPr>
          <p:cNvSpPr>
            <a:spLocks/>
          </p:cNvSpPr>
          <p:nvPr/>
        </p:nvSpPr>
        <p:spPr bwMode="auto">
          <a:xfrm>
            <a:off x="2381091" y="6109335"/>
            <a:ext cx="4537710" cy="44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1260">
                <a:solidFill>
                  <a:schemeClr val="tx1"/>
                </a:solidFill>
              </a:rPr>
              <a:t>Source: </a:t>
            </a:r>
            <a:r>
              <a:rPr lang="ja-JP" altLang="en-US" sz="1260">
                <a:solidFill>
                  <a:schemeClr val="tx1"/>
                </a:solidFill>
              </a:rPr>
              <a:t>“</a:t>
            </a:r>
            <a:r>
              <a:rPr lang="en-US" altLang="ja-JP" sz="1260">
                <a:solidFill>
                  <a:schemeClr val="tx1"/>
                </a:solidFill>
              </a:rPr>
              <a:t>The New New Product Development Game</a:t>
            </a:r>
            <a:r>
              <a:rPr lang="ja-JP" altLang="en-US" sz="1260">
                <a:solidFill>
                  <a:schemeClr val="tx1"/>
                </a:solidFill>
              </a:rPr>
              <a:t>”</a:t>
            </a:r>
            <a:r>
              <a:rPr lang="en-US" altLang="ja-JP" sz="1260">
                <a:solidFill>
                  <a:schemeClr val="tx1"/>
                </a:solidFill>
              </a:rPr>
              <a:t> by Takeuchi and Nonaka. </a:t>
            </a:r>
            <a:r>
              <a:rPr lang="en-US" altLang="ja-JP" sz="1260" i="1">
                <a:solidFill>
                  <a:schemeClr val="tx1"/>
                </a:solidFill>
              </a:rPr>
              <a:t>Harvard Business Review,</a:t>
            </a:r>
            <a:r>
              <a:rPr lang="en-US" altLang="ja-JP" sz="1260">
                <a:solidFill>
                  <a:schemeClr val="tx1"/>
                </a:solidFill>
              </a:rPr>
              <a:t> January 1986.</a:t>
            </a:r>
            <a:endParaRPr lang="en-US" altLang="en-US" sz="1260">
              <a:solidFill>
                <a:schemeClr val="tx1"/>
              </a:solidFill>
            </a:endParaRPr>
          </a:p>
        </p:txBody>
      </p:sp>
      <p:sp>
        <p:nvSpPr>
          <p:cNvPr id="19462" name="AutoShape 6">
            <a:extLst>
              <a:ext uri="{FF2B5EF4-FFF2-40B4-BE49-F238E27FC236}">
                <a16:creationId xmlns:a16="http://schemas.microsoft.com/office/drawing/2014/main" id="{50756AA3-A1EE-4E2B-B023-B34D02FD7066}"/>
              </a:ext>
            </a:extLst>
          </p:cNvPr>
          <p:cNvSpPr>
            <a:spLocks/>
          </p:cNvSpPr>
          <p:nvPr/>
        </p:nvSpPr>
        <p:spPr bwMode="auto">
          <a:xfrm>
            <a:off x="2688272" y="2846070"/>
            <a:ext cx="3726180" cy="1108710"/>
          </a:xfrm>
          <a:prstGeom prst="roundRect">
            <a:avLst>
              <a:gd name="adj" fmla="val 24741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9463" name="AutoShape 7">
            <a:extLst>
              <a:ext uri="{FF2B5EF4-FFF2-40B4-BE49-F238E27FC236}">
                <a16:creationId xmlns:a16="http://schemas.microsoft.com/office/drawing/2014/main" id="{7A9566B3-24B6-4D88-A1E2-501E3111D205}"/>
              </a:ext>
            </a:extLst>
          </p:cNvPr>
          <p:cNvSpPr>
            <a:spLocks/>
          </p:cNvSpPr>
          <p:nvPr/>
        </p:nvSpPr>
        <p:spPr bwMode="auto">
          <a:xfrm>
            <a:off x="6025832" y="3669030"/>
            <a:ext cx="3726180" cy="1108710"/>
          </a:xfrm>
          <a:prstGeom prst="roundRect">
            <a:avLst>
              <a:gd name="adj" fmla="val 24741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25400">
            <a:solidFill>
              <a:srgbClr val="00531C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2776" name="Rectangle 8">
            <a:extLst>
              <a:ext uri="{FF2B5EF4-FFF2-40B4-BE49-F238E27FC236}">
                <a16:creationId xmlns:a16="http://schemas.microsoft.com/office/drawing/2014/main" id="{CF41C4DE-9904-4E91-A33E-F0D3826EA201}"/>
              </a:ext>
            </a:extLst>
          </p:cNvPr>
          <p:cNvSpPr>
            <a:spLocks/>
          </p:cNvSpPr>
          <p:nvPr/>
        </p:nvSpPr>
        <p:spPr bwMode="auto">
          <a:xfrm>
            <a:off x="2802572" y="2960370"/>
            <a:ext cx="3486150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700">
                <a:solidFill>
                  <a:srgbClr val="FFFFFF"/>
                </a:solidFill>
              </a:rPr>
              <a:t>Rather than doing all of one thing at a time...</a:t>
            </a:r>
          </a:p>
        </p:txBody>
      </p:sp>
      <p:sp>
        <p:nvSpPr>
          <p:cNvPr id="32777" name="Rectangle 9">
            <a:extLst>
              <a:ext uri="{FF2B5EF4-FFF2-40B4-BE49-F238E27FC236}">
                <a16:creationId xmlns:a16="http://schemas.microsoft.com/office/drawing/2014/main" id="{652FB3EC-D2CA-4D0C-B1B5-B9A01AC86235}"/>
              </a:ext>
            </a:extLst>
          </p:cNvPr>
          <p:cNvSpPr>
            <a:spLocks/>
          </p:cNvSpPr>
          <p:nvPr/>
        </p:nvSpPr>
        <p:spPr bwMode="auto">
          <a:xfrm>
            <a:off x="6071552" y="3783330"/>
            <a:ext cx="3623310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700">
                <a:solidFill>
                  <a:srgbClr val="FFFFFF"/>
                </a:solidFill>
              </a:rPr>
              <a:t>...Scrum teams do a little of everything all the time</a:t>
            </a:r>
          </a:p>
        </p:txBody>
      </p:sp>
      <p:sp>
        <p:nvSpPr>
          <p:cNvPr id="32778" name="Rectangle 10">
            <a:extLst>
              <a:ext uri="{FF2B5EF4-FFF2-40B4-BE49-F238E27FC236}">
                <a16:creationId xmlns:a16="http://schemas.microsoft.com/office/drawing/2014/main" id="{507C638E-34AA-49B2-B56D-BA8D704833F4}"/>
              </a:ext>
            </a:extLst>
          </p:cNvPr>
          <p:cNvSpPr>
            <a:spLocks/>
          </p:cNvSpPr>
          <p:nvPr/>
        </p:nvSpPr>
        <p:spPr bwMode="auto">
          <a:xfrm>
            <a:off x="2185352" y="1760220"/>
            <a:ext cx="1771650" cy="53721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34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06D2C00A-984E-4FA1-ACBB-018A61C99137}"/>
              </a:ext>
            </a:extLst>
          </p:cNvPr>
          <p:cNvSpPr>
            <a:spLocks/>
          </p:cNvSpPr>
          <p:nvPr/>
        </p:nvSpPr>
        <p:spPr bwMode="auto">
          <a:xfrm>
            <a:off x="4128452" y="1760220"/>
            <a:ext cx="1771650" cy="537210"/>
          </a:xfrm>
          <a:prstGeom prst="rect">
            <a:avLst/>
          </a:prstGeom>
          <a:solidFill>
            <a:srgbClr val="01FF0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34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32780" name="Rectangle 12">
            <a:extLst>
              <a:ext uri="{FF2B5EF4-FFF2-40B4-BE49-F238E27FC236}">
                <a16:creationId xmlns:a16="http://schemas.microsoft.com/office/drawing/2014/main" id="{B9801740-3346-43ED-B721-918A3262C668}"/>
              </a:ext>
            </a:extLst>
          </p:cNvPr>
          <p:cNvSpPr>
            <a:spLocks/>
          </p:cNvSpPr>
          <p:nvPr/>
        </p:nvSpPr>
        <p:spPr bwMode="auto">
          <a:xfrm>
            <a:off x="6071552" y="1760220"/>
            <a:ext cx="1771650" cy="53721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34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id="{2A8F9C6D-2BE2-48FE-954C-763CBCE25DA9}"/>
              </a:ext>
            </a:extLst>
          </p:cNvPr>
          <p:cNvSpPr>
            <a:spLocks/>
          </p:cNvSpPr>
          <p:nvPr/>
        </p:nvSpPr>
        <p:spPr bwMode="auto">
          <a:xfrm>
            <a:off x="8014652" y="1760220"/>
            <a:ext cx="1771650" cy="53721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340">
                <a:solidFill>
                  <a:srgbClr val="FFFFFF"/>
                </a:solidFill>
              </a:rPr>
              <a:t>Test</a:t>
            </a:r>
          </a:p>
        </p:txBody>
      </p:sp>
    </p:spTree>
  </p:cSld>
  <p:clrMapOvr>
    <a:masterClrMapping/>
  </p:clrMapOvr>
  <p:transition spd="med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1FE943B2-4A9B-4716-99C7-CBCBC45CA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No changes during a sprint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280A105F-D6F6-4A41-8764-55B13D12F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4869180"/>
            <a:ext cx="8515350" cy="1143000"/>
          </a:xfrm>
        </p:spPr>
        <p:txBody>
          <a:bodyPr>
            <a:normAutofit fontScale="85000" lnSpcReduction="10000"/>
          </a:bodyPr>
          <a:lstStyle/>
          <a:p>
            <a:pPr marL="628650"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Plan sprint durations around how long you can commit to keeping change out of the sprint</a:t>
            </a:r>
          </a:p>
        </p:txBody>
      </p:sp>
      <p:grpSp>
        <p:nvGrpSpPr>
          <p:cNvPr id="34819" name="Group 4">
            <a:extLst>
              <a:ext uri="{FF2B5EF4-FFF2-40B4-BE49-F238E27FC236}">
                <a16:creationId xmlns:a16="http://schemas.microsoft.com/office/drawing/2014/main" id="{45DD2F09-B28B-469B-B574-3FDCED287E5A}"/>
              </a:ext>
            </a:extLst>
          </p:cNvPr>
          <p:cNvGrpSpPr>
            <a:grpSpLocks/>
          </p:cNvGrpSpPr>
          <p:nvPr/>
        </p:nvGrpSpPr>
        <p:grpSpPr bwMode="auto">
          <a:xfrm>
            <a:off x="4037012" y="1693069"/>
            <a:ext cx="3577590" cy="2754630"/>
            <a:chOff x="0" y="0"/>
            <a:chExt cx="2504" cy="1927"/>
          </a:xfrm>
        </p:grpSpPr>
        <p:pic>
          <p:nvPicPr>
            <p:cNvPr id="34824" name="Picture 5">
              <a:extLst>
                <a:ext uri="{FF2B5EF4-FFF2-40B4-BE49-F238E27FC236}">
                  <a16:creationId xmlns:a16="http://schemas.microsoft.com/office/drawing/2014/main" id="{01757F09-E592-4B74-A071-87E64242653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04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5" name="Rectangle 6">
              <a:extLst>
                <a:ext uri="{FF2B5EF4-FFF2-40B4-BE49-F238E27FC236}">
                  <a16:creationId xmlns:a16="http://schemas.microsoft.com/office/drawing/2014/main" id="{2DAFC001-F63C-41E4-8CB1-A4CEBB817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" y="254"/>
              <a:ext cx="2056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34820" name="Group 7">
            <a:extLst>
              <a:ext uri="{FF2B5EF4-FFF2-40B4-BE49-F238E27FC236}">
                <a16:creationId xmlns:a16="http://schemas.microsoft.com/office/drawing/2014/main" id="{73B9F690-5C0B-452F-BCBF-EF7C7E20CCD1}"/>
              </a:ext>
            </a:extLst>
          </p:cNvPr>
          <p:cNvGrpSpPr>
            <a:grpSpLocks/>
          </p:cNvGrpSpPr>
          <p:nvPr/>
        </p:nvGrpSpPr>
        <p:grpSpPr bwMode="auto">
          <a:xfrm>
            <a:off x="4901406" y="2091690"/>
            <a:ext cx="1855946" cy="1954530"/>
            <a:chOff x="0" y="0"/>
            <a:chExt cx="1298" cy="1368"/>
          </a:xfrm>
        </p:grpSpPr>
        <p:pic>
          <p:nvPicPr>
            <p:cNvPr id="34822" name="Picture 8">
              <a:extLst>
                <a:ext uri="{FF2B5EF4-FFF2-40B4-BE49-F238E27FC236}">
                  <a16:creationId xmlns:a16="http://schemas.microsoft.com/office/drawing/2014/main" id="{3612F3E7-D11C-4A3D-AD19-F6E1D3161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9"/>
              <a:ext cx="1298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9">
              <a:extLst>
                <a:ext uri="{FF2B5EF4-FFF2-40B4-BE49-F238E27FC236}">
                  <a16:creationId xmlns:a16="http://schemas.microsoft.com/office/drawing/2014/main" id="{0ACB7E8C-4B17-4551-847B-099E5BFB2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0"/>
              <a:ext cx="623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2" name="AutoShape 16">
            <a:extLst>
              <a:ext uri="{FF2B5EF4-FFF2-40B4-BE49-F238E27FC236}">
                <a16:creationId xmlns:a16="http://schemas.microsoft.com/office/drawing/2014/main" id="{B51B4CF7-F765-4E17-9204-BF92688A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692" y="1577340"/>
            <a:ext cx="1344454" cy="1004412"/>
          </a:xfrm>
          <a:prstGeom prst="lightningBolt">
            <a:avLst/>
          </a:prstGeom>
          <a:solidFill>
            <a:srgbClr val="99CCFF"/>
          </a:solidFill>
          <a:ln w="9525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>
                <a:latin typeface="Tahoma" charset="0"/>
                <a:ea typeface="ヒラギノ角ゴ Pro W3" charset="0"/>
                <a:cs typeface="ヒラギノ角ゴ Pro W3" charset="0"/>
                <a:sym typeface="Gill Sans" charset="0"/>
              </a:rPr>
              <a:t>Change</a:t>
            </a:r>
          </a:p>
        </p:txBody>
      </p:sp>
    </p:spTree>
  </p:cSld>
  <p:clrMapOvr>
    <a:masterClrMapping/>
  </p:clrMapOvr>
  <p:transition spd="med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7C75D24D-071F-4AB5-9137-23E96C7D9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70834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36866" name="Group 2">
            <a:extLst>
              <a:ext uri="{FF2B5EF4-FFF2-40B4-BE49-F238E27FC236}">
                <a16:creationId xmlns:a16="http://schemas.microsoft.com/office/drawing/2014/main" id="{317FA61A-FED3-4DC6-AD0E-686393B1D6BC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1507" name="AutoShape 3">
              <a:extLst>
                <a:ext uri="{FF2B5EF4-FFF2-40B4-BE49-F238E27FC236}">
                  <a16:creationId xmlns:a16="http://schemas.microsoft.com/office/drawing/2014/main" id="{004B1984-5043-4E48-8BDB-70BA8DB2E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>
              <a:extLst>
                <a:ext uri="{FF2B5EF4-FFF2-40B4-BE49-F238E27FC236}">
                  <a16:creationId xmlns:a16="http://schemas.microsoft.com/office/drawing/2014/main" id="{B4A81116-D587-4990-9FD8-015B81D7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ScrumMaster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>
              <a:extLst>
                <a:ext uri="{FF2B5EF4-FFF2-40B4-BE49-F238E27FC236}">
                  <a16:creationId xmlns:a16="http://schemas.microsoft.com/office/drawing/2014/main" id="{F0C085E6-BA85-41DC-8CF6-8688D9C09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8" name="AutoShape 6">
              <a:extLst>
                <a:ext uri="{FF2B5EF4-FFF2-40B4-BE49-F238E27FC236}">
                  <a16:creationId xmlns:a16="http://schemas.microsoft.com/office/drawing/2014/main" id="{766541B4-F773-414F-A859-38862B53F1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9" name="AutoShape 7">
              <a:extLst>
                <a:ext uri="{FF2B5EF4-FFF2-40B4-BE49-F238E27FC236}">
                  <a16:creationId xmlns:a16="http://schemas.microsoft.com/office/drawing/2014/main" id="{5744C112-3053-46F7-B5BE-FA85BF089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90" name="Rectangle 8">
              <a:extLst>
                <a:ext uri="{FF2B5EF4-FFF2-40B4-BE49-F238E27FC236}">
                  <a16:creationId xmlns:a16="http://schemas.microsoft.com/office/drawing/2014/main" id="{6BBD43FB-5F1F-419E-895C-C1568FA0B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91" name="Rectangle 9">
              <a:extLst>
                <a:ext uri="{FF2B5EF4-FFF2-40B4-BE49-F238E27FC236}">
                  <a16:creationId xmlns:a16="http://schemas.microsoft.com/office/drawing/2014/main" id="{C7367703-FDB1-4BF8-BFEC-38711245A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92" name="Rectangle 10">
              <a:extLst>
                <a:ext uri="{FF2B5EF4-FFF2-40B4-BE49-F238E27FC236}">
                  <a16:creationId xmlns:a16="http://schemas.microsoft.com/office/drawing/2014/main" id="{6C93ECF3-8207-4CA3-8A0C-E07C47D37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6867" name="Group 11">
            <a:extLst>
              <a:ext uri="{FF2B5EF4-FFF2-40B4-BE49-F238E27FC236}">
                <a16:creationId xmlns:a16="http://schemas.microsoft.com/office/drawing/2014/main" id="{44DAEF45-7353-4417-B936-34D624771A65}"/>
              </a:ext>
            </a:extLst>
          </p:cNvPr>
          <p:cNvGrpSpPr>
            <a:grpSpLocks/>
          </p:cNvGrpSpPr>
          <p:nvPr/>
        </p:nvGrpSpPr>
        <p:grpSpPr bwMode="auto">
          <a:xfrm>
            <a:off x="4368482" y="2423160"/>
            <a:ext cx="3726180" cy="2274570"/>
            <a:chOff x="0" y="0"/>
            <a:chExt cx="2608" cy="1592"/>
          </a:xfrm>
        </p:grpSpPr>
        <p:sp>
          <p:nvSpPr>
            <p:cNvPr id="21516" name="AutoShape 12">
              <a:extLst>
                <a:ext uri="{FF2B5EF4-FFF2-40B4-BE49-F238E27FC236}">
                  <a16:creationId xmlns:a16="http://schemas.microsoft.com/office/drawing/2014/main" id="{326D28D8-D2C3-4D6F-BAB4-FFDE1CDC9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>
              <a:extLst>
                <a:ext uri="{FF2B5EF4-FFF2-40B4-BE49-F238E27FC236}">
                  <a16:creationId xmlns:a16="http://schemas.microsoft.com/office/drawing/2014/main" id="{DF8EDDBE-796C-483D-A605-3EAE75192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>
              <a:extLst>
                <a:ext uri="{FF2B5EF4-FFF2-40B4-BE49-F238E27FC236}">
                  <a16:creationId xmlns:a16="http://schemas.microsoft.com/office/drawing/2014/main" id="{493DDC8B-DB30-4F0C-AE28-623FC25AB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0" name="AutoShape 15">
              <a:extLst>
                <a:ext uri="{FF2B5EF4-FFF2-40B4-BE49-F238E27FC236}">
                  <a16:creationId xmlns:a16="http://schemas.microsoft.com/office/drawing/2014/main" id="{2036ED76-AF1A-40E9-9A0A-B19903E5A5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1" name="AutoShape 16">
              <a:extLst>
                <a:ext uri="{FF2B5EF4-FFF2-40B4-BE49-F238E27FC236}">
                  <a16:creationId xmlns:a16="http://schemas.microsoft.com/office/drawing/2014/main" id="{20CB33A6-8289-45F6-9FF2-7B578318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2" name="Rectangle 17">
              <a:extLst>
                <a:ext uri="{FF2B5EF4-FFF2-40B4-BE49-F238E27FC236}">
                  <a16:creationId xmlns:a16="http://schemas.microsoft.com/office/drawing/2014/main" id="{80D49F0F-FF3E-458A-AB13-764F4E65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3" name="Rectangle 18">
              <a:extLst>
                <a:ext uri="{FF2B5EF4-FFF2-40B4-BE49-F238E27FC236}">
                  <a16:creationId xmlns:a16="http://schemas.microsoft.com/office/drawing/2014/main" id="{331A5759-0FA6-4C90-8972-A126A4FE8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4" name="Rectangle 19">
              <a:extLst>
                <a:ext uri="{FF2B5EF4-FFF2-40B4-BE49-F238E27FC236}">
                  <a16:creationId xmlns:a16="http://schemas.microsoft.com/office/drawing/2014/main" id="{3E87C61A-6F9E-4DB3-90A6-B4E7F000C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36868" name="Group 20">
            <a:extLst>
              <a:ext uri="{FF2B5EF4-FFF2-40B4-BE49-F238E27FC236}">
                <a16:creationId xmlns:a16="http://schemas.microsoft.com/office/drawing/2014/main" id="{9E3E2C11-307D-46EA-BB3E-9EB1AFB0B606}"/>
              </a:ext>
            </a:extLst>
          </p:cNvPr>
          <p:cNvGrpSpPr>
            <a:grpSpLocks/>
          </p:cNvGrpSpPr>
          <p:nvPr/>
        </p:nvGrpSpPr>
        <p:grpSpPr bwMode="auto">
          <a:xfrm>
            <a:off x="6117272" y="4594860"/>
            <a:ext cx="3726180" cy="1840230"/>
            <a:chOff x="0" y="0"/>
            <a:chExt cx="2608" cy="1288"/>
          </a:xfrm>
        </p:grpSpPr>
        <p:sp>
          <p:nvSpPr>
            <p:cNvPr id="21525" name="AutoShape 21">
              <a:extLst>
                <a:ext uri="{FF2B5EF4-FFF2-40B4-BE49-F238E27FC236}">
                  <a16:creationId xmlns:a16="http://schemas.microsoft.com/office/drawing/2014/main" id="{6E78AC2B-B961-453F-A622-9798C6C94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>
              <a:extLst>
                <a:ext uri="{FF2B5EF4-FFF2-40B4-BE49-F238E27FC236}">
                  <a16:creationId xmlns:a16="http://schemas.microsoft.com/office/drawing/2014/main" id="{02A4EA11-A6BD-4AAD-991E-E035A68C6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 dirty="0">
                  <a:solidFill>
                    <a:srgbClr val="FFFFFF"/>
                  </a:solidFill>
                </a:rPr>
                <a:t>Product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 dirty="0">
                  <a:solidFill>
                    <a:srgbClr val="FFFFFF"/>
                  </a:solidFill>
                </a:rPr>
                <a:t>Sprint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 dirty="0">
                  <a:solidFill>
                    <a:srgbClr val="FFFFFF"/>
                  </a:solidFill>
                </a:rPr>
                <a:t>Burndown charts</a:t>
              </a:r>
            </a:p>
          </p:txBody>
        </p:sp>
        <p:sp>
          <p:nvSpPr>
            <p:cNvPr id="36871" name="Rectangle 23">
              <a:extLst>
                <a:ext uri="{FF2B5EF4-FFF2-40B4-BE49-F238E27FC236}">
                  <a16:creationId xmlns:a16="http://schemas.microsoft.com/office/drawing/2014/main" id="{B089C3E2-4802-44F0-8215-D0BAE2B89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2" name="AutoShape 24">
              <a:extLst>
                <a:ext uri="{FF2B5EF4-FFF2-40B4-BE49-F238E27FC236}">
                  <a16:creationId xmlns:a16="http://schemas.microsoft.com/office/drawing/2014/main" id="{1D4776CC-F9DC-4749-8E6D-0053E3D520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73" name="AutoShape 25">
              <a:extLst>
                <a:ext uri="{FF2B5EF4-FFF2-40B4-BE49-F238E27FC236}">
                  <a16:creationId xmlns:a16="http://schemas.microsoft.com/office/drawing/2014/main" id="{BC463937-5D8C-4D99-8523-0F3693933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74" name="Rectangle 26">
              <a:extLst>
                <a:ext uri="{FF2B5EF4-FFF2-40B4-BE49-F238E27FC236}">
                  <a16:creationId xmlns:a16="http://schemas.microsoft.com/office/drawing/2014/main" id="{30DBBADA-A03F-4F94-B25F-299038B1D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5" name="Rectangle 27">
              <a:extLst>
                <a:ext uri="{FF2B5EF4-FFF2-40B4-BE49-F238E27FC236}">
                  <a16:creationId xmlns:a16="http://schemas.microsoft.com/office/drawing/2014/main" id="{19D00FC9-0A99-43ED-A489-B89549E5B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6" name="Rectangle 28">
              <a:extLst>
                <a:ext uri="{FF2B5EF4-FFF2-40B4-BE49-F238E27FC236}">
                  <a16:creationId xmlns:a16="http://schemas.microsoft.com/office/drawing/2014/main" id="{8F51C62E-B14B-44F7-9A27-4788863E6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3A6777-4E97-4B17-A5D4-8D793469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First Step – Write User Stories…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58840-403C-4CF8-B741-56CB6C4E71A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8A999-D43C-463B-902E-74DB7B81B2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45613" y="6356350"/>
            <a:ext cx="2843212" cy="365125"/>
          </a:xfrm>
        </p:spPr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7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55352A5C-B319-4D9B-945B-279A6144D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12" y="1"/>
            <a:ext cx="9144000" cy="6215063"/>
          </a:xfrm>
        </p:spPr>
        <p:txBody>
          <a:bodyPr/>
          <a:lstStyle/>
          <a:p>
            <a:pPr eaLnBrk="1" hangingPunct="1"/>
            <a:r>
              <a:rPr lang="en-GB" altLang="en-US" sz="4800">
                <a:latin typeface="Arial Black" panose="020B0A04020102020204" pitchFamily="34" charset="0"/>
                <a:cs typeface="Arial" panose="020B0604020202020204" pitchFamily="34" charset="0"/>
              </a:rPr>
              <a:t>User Stories</a:t>
            </a:r>
            <a:b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  <a:t>seek to combine the strengths </a:t>
            </a:r>
            <a:b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  <a:t>of written and verbal communication, </a:t>
            </a:r>
            <a:b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  <a:t>where possible supported by a picture.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0FCDBB-FC3F-4C61-A7E3-89CC5FEFBA7B}"/>
              </a:ext>
            </a:extLst>
          </p:cNvPr>
          <p:cNvSpPr>
            <a:spLocks/>
          </p:cNvSpPr>
          <p:nvPr/>
        </p:nvSpPr>
        <p:spPr bwMode="auto">
          <a:xfrm>
            <a:off x="5319712" y="5048250"/>
            <a:ext cx="4343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4D4D4D"/>
                </a:solidFill>
                <a:latin typeface="Calibri Italic" panose="020F05020202040A0204" pitchFamily="34" charset="0"/>
                <a:sym typeface="Calibri Italic" panose="020F05020202040A0204" pitchFamily="34" charset="0"/>
              </a:rPr>
              <a:t>* </a:t>
            </a:r>
            <a:r>
              <a:rPr lang="en-US" altLang="en-US" sz="1200" i="1">
                <a:solidFill>
                  <a:srgbClr val="4D4D4D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Kent Beck coined the term user stories in Extreme Programming Explained 1</a:t>
            </a:r>
            <a:r>
              <a:rPr lang="en-US" altLang="en-US" sz="1200" i="1" baseline="30000">
                <a:solidFill>
                  <a:srgbClr val="4D4D4D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</a:t>
            </a:r>
            <a:r>
              <a:rPr lang="en-US" altLang="en-US" sz="1200" i="1">
                <a:solidFill>
                  <a:srgbClr val="4D4D4D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 Edition,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792A60B8-CED7-450A-9FB2-4507F022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/>
              <a:t>What is a User Story?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4665D34E-C5D4-45C2-87CF-C0AA47515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219200"/>
            <a:ext cx="9782176" cy="5181600"/>
          </a:xfrm>
        </p:spPr>
        <p:txBody>
          <a:bodyPr/>
          <a:lstStyle/>
          <a:p>
            <a:pPr marL="742950" indent="-742950"/>
            <a:r>
              <a:rPr lang="en-GB" altLang="en-US" sz="2800" dirty="0"/>
              <a:t>A concise, written description of a piece of functionality that will be valuable to a user (or owner) of the software.</a:t>
            </a:r>
          </a:p>
          <a:p>
            <a:pPr marL="742950" indent="-742950"/>
            <a:r>
              <a:rPr lang="en-US" altLang="en-US" dirty="0"/>
              <a:t>Stories are:</a:t>
            </a:r>
          </a:p>
          <a:p>
            <a:pPr marL="1057275" lvl="1"/>
            <a:r>
              <a:rPr lang="en-US" altLang="en-US" dirty="0"/>
              <a:t>User’s needs</a:t>
            </a:r>
          </a:p>
          <a:p>
            <a:pPr marL="1057275" lvl="1"/>
            <a:r>
              <a:rPr lang="en-US" altLang="en-US" dirty="0"/>
              <a:t>Product descriptions</a:t>
            </a:r>
          </a:p>
          <a:p>
            <a:pPr marL="1057275" lvl="1"/>
            <a:r>
              <a:rPr lang="en-US" altLang="en-US" dirty="0"/>
              <a:t>Planning items</a:t>
            </a:r>
          </a:p>
          <a:p>
            <a:pPr marL="1057275" lvl="1"/>
            <a:r>
              <a:rPr lang="en-US" altLang="en-US" dirty="0"/>
              <a:t>Tokens for a conversation</a:t>
            </a:r>
          </a:p>
          <a:p>
            <a:pPr marL="1057275" lvl="1"/>
            <a:r>
              <a:rPr lang="en-US" altLang="en-US" dirty="0"/>
              <a:t>Mechanisms for deferring conversation</a:t>
            </a:r>
            <a:endParaRPr lang="en-GB" altLang="en-US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7512B17-0D69-4868-9DD1-E12EF4E4F0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Stories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6468C50-5180-4E79-9D16-B7AE6BEB9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3 aspects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Written description of story used for planning/reminding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Conversations about the story that serve to fill out details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Tests that convey and document details &amp; can be used to determine when a story is complete</a:t>
            </a:r>
          </a:p>
          <a:p>
            <a:pPr>
              <a:lnSpc>
                <a:spcPct val="90000"/>
              </a:lnSpc>
            </a:pPr>
            <a:r>
              <a:rPr lang="en-US" altLang="en-US"/>
              <a:t>Represent functionality that will be valued by users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99F5CA4-8A1C-45A0-B0F5-A5F87FE4C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Examples of specifying value to users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D8A8D55-771F-4547-8EA5-842B16DC8F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Good: </a:t>
            </a:r>
          </a:p>
          <a:p>
            <a:pPr lvl="1"/>
            <a:r>
              <a:rPr lang="en-US" altLang="en-US"/>
              <a:t>“A user can search for jobs”</a:t>
            </a:r>
          </a:p>
          <a:p>
            <a:pPr lvl="1"/>
            <a:r>
              <a:rPr lang="en-US" altLang="en-US"/>
              <a:t>“A company can post new jobs”</a:t>
            </a:r>
          </a:p>
          <a:p>
            <a:r>
              <a:rPr lang="en-US" altLang="en-US"/>
              <a:t>Bad: </a:t>
            </a:r>
          </a:p>
          <a:p>
            <a:pPr lvl="1"/>
            <a:r>
              <a:rPr lang="en-US" altLang="en-US"/>
              <a:t>“The software will be written in C++”</a:t>
            </a:r>
          </a:p>
          <a:p>
            <a:pPr lvl="1"/>
            <a:r>
              <a:rPr lang="en-US" altLang="en-US"/>
              <a:t>“The program will connect to the database through a connection pool”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Prescriptive process models have been applied for many years in an effort to bring order and structure to software development</a:t>
            </a:r>
          </a:p>
          <a:p>
            <a:pPr lvl="1"/>
            <a:r>
              <a:rPr lang="en-US" dirty="0"/>
              <a:t>Each of these models suggests a somewhat different process flow, but all perform the same set of generic framework activities: communication, planning, modeling, construction, and deployment.</a:t>
            </a:r>
          </a:p>
          <a:p>
            <a:r>
              <a:rPr lang="en-US" dirty="0"/>
              <a:t>Sequential process models, such as the waterfall and V-models, are the oldest software engineering paradigms. </a:t>
            </a:r>
          </a:p>
          <a:p>
            <a:pPr lvl="1"/>
            <a:r>
              <a:rPr lang="en-US" dirty="0"/>
              <a:t>They suggest a linear process flow that is often inconsistent with modern realities (e.g., continuous change, evolving systems, tight time lines) in the software world </a:t>
            </a:r>
          </a:p>
          <a:p>
            <a:pPr lvl="1"/>
            <a:r>
              <a:rPr lang="en-US" dirty="0"/>
              <a:t>They do, however, have applicability in situations where requirements are well defined and stable.</a:t>
            </a:r>
          </a:p>
          <a:p>
            <a:r>
              <a:rPr lang="en-US" dirty="0"/>
              <a:t>Incremental process models are iterative in nature and produce working versions	of software quite rapidly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146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48C9FA1-B452-48DB-97D6-2B4DCFDC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Sizing stories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F3D04B8-AB3F-4886-A1A5-D49FF4EF5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Too broad = impossible to test/code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Too narrow = more time spent specifying than implementing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Aim for test &amp; code cycle of about 4 hours to 2 weeks by one or 2 programmers per story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Split long stories (“epics”) into smaller pieces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Rather than specify small details, get those in conversations with customer &amp; annotate story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Big stories can serve as placeholders for areas of the system that still need to be discussed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EF86B6E-5320-46C6-B7F4-32EF4F9AE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Writing Stories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F79A943-6B50-44F3-8563-CA6D3D583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Customer writes stories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Written in language of business to allow prioritization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Customer is primary product visionary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Good stories are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Independent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Negotiable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Valuable to users or customers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Estimatable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Small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Testable (INVEST)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0B4F3CAF-B528-4648-A50E-2D6F23F0AF3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b="1"/>
              <a:t>INVEST in Good User Stories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36A40F15-05A2-4096-8974-37125D4D8D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812" y="1700214"/>
            <a:ext cx="11658600" cy="4681537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hlinkClick r:id="rId2"/>
              </a:rPr>
              <a:t>I</a:t>
            </a:r>
            <a:r>
              <a:rPr lang="en-GB" altLang="en-US" sz="2400" dirty="0">
                <a:hlinkClick r:id="rId2"/>
              </a:rPr>
              <a:t>ndependent</a:t>
            </a:r>
            <a:r>
              <a:rPr lang="en-GB" altLang="en-US" sz="2400" dirty="0"/>
              <a:t> – User Stories should be as independent as possible.</a:t>
            </a:r>
          </a:p>
          <a:p>
            <a:pPr eaLnBrk="1" hangingPunct="1"/>
            <a:r>
              <a:rPr lang="en-GB" altLang="en-US" sz="2400" b="1" dirty="0">
                <a:hlinkClick r:id="rId3"/>
              </a:rPr>
              <a:t>N</a:t>
            </a:r>
            <a:r>
              <a:rPr lang="en-GB" altLang="en-US" sz="2400" dirty="0">
                <a:hlinkClick r:id="rId3"/>
              </a:rPr>
              <a:t>egotiable</a:t>
            </a:r>
            <a:r>
              <a:rPr lang="en-GB" altLang="en-US" sz="2400" dirty="0"/>
              <a:t> – a User Story is not a contract. It is not a detailed specification. It is a reminder of features for the team to discuss and collaborate to clarify the details near the time of development.</a:t>
            </a:r>
          </a:p>
          <a:p>
            <a:pPr eaLnBrk="1" hangingPunct="1"/>
            <a:r>
              <a:rPr lang="en-GB" altLang="en-US" sz="2400" b="1" dirty="0">
                <a:hlinkClick r:id="rId4"/>
              </a:rPr>
              <a:t>V</a:t>
            </a:r>
            <a:r>
              <a:rPr lang="en-GB" altLang="en-US" sz="2400" dirty="0">
                <a:hlinkClick r:id="rId4"/>
              </a:rPr>
              <a:t>aluable</a:t>
            </a:r>
            <a:r>
              <a:rPr lang="en-GB" altLang="en-US" sz="2400" dirty="0"/>
              <a:t> – User Stories should be valuable to the user (or owner) of the solution. They should be written in user language. They should be features, not tasks.</a:t>
            </a:r>
          </a:p>
          <a:p>
            <a:pPr eaLnBrk="1" hangingPunct="1"/>
            <a:r>
              <a:rPr lang="en-GB" altLang="en-US" sz="2400" b="1" dirty="0" err="1">
                <a:hlinkClick r:id="rId5"/>
              </a:rPr>
              <a:t>E</a:t>
            </a:r>
            <a:r>
              <a:rPr lang="en-GB" altLang="en-US" sz="2400" dirty="0" err="1">
                <a:hlinkClick r:id="rId5"/>
              </a:rPr>
              <a:t>stimatable</a:t>
            </a:r>
            <a:r>
              <a:rPr lang="en-GB" altLang="en-US" sz="2400" dirty="0"/>
              <a:t> – User Stories need to be possible to estimate. They need to provide enough information to estimate, without being too detailed.</a:t>
            </a:r>
          </a:p>
          <a:p>
            <a:pPr eaLnBrk="1" hangingPunct="1"/>
            <a:r>
              <a:rPr lang="en-GB" altLang="en-US" sz="2400" b="1" dirty="0">
                <a:hlinkClick r:id="rId6"/>
              </a:rPr>
              <a:t>S</a:t>
            </a:r>
            <a:r>
              <a:rPr lang="en-GB" altLang="en-US" sz="2400" dirty="0">
                <a:hlinkClick r:id="rId6"/>
              </a:rPr>
              <a:t>mall</a:t>
            </a:r>
            <a:r>
              <a:rPr lang="en-GB" altLang="en-US" sz="2400" dirty="0"/>
              <a:t> – User Stories should be small. Not too small and not too big.</a:t>
            </a:r>
          </a:p>
          <a:p>
            <a:pPr eaLnBrk="1" hangingPunct="1"/>
            <a:r>
              <a:rPr lang="en-GB" altLang="en-US" sz="2400" b="1" dirty="0">
                <a:hlinkClick r:id="rId7"/>
              </a:rPr>
              <a:t>T</a:t>
            </a:r>
            <a:r>
              <a:rPr lang="en-GB" altLang="en-US" sz="2400" dirty="0">
                <a:hlinkClick r:id="rId7"/>
              </a:rPr>
              <a:t>estable</a:t>
            </a:r>
            <a:r>
              <a:rPr lang="en-GB" altLang="en-US" sz="2400" dirty="0"/>
              <a:t> – User Stories need to be worded in a way that is testable, i.e. not too subjective and to provide clear details of how the User Story will be tested. </a:t>
            </a:r>
          </a:p>
        </p:txBody>
      </p:sp>
    </p:spTree>
    <p:extLst>
      <p:ext uri="{BB962C8B-B14F-4D97-AF65-F5344CB8AC3E}">
        <p14:creationId xmlns:p14="http://schemas.microsoft.com/office/powerpoint/2010/main" val="380882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2FDE2E1-411A-4FFE-B4A6-BC8821CD2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Indepent</a:t>
            </a:r>
            <a:endParaRPr lang="en-US" altLang="en-US" dirty="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2A2B1EE-FDC7-455E-9B2E-8989FEF069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Stories that depend on other stories are difficult to prioritize and estimate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A company can pay for a job posting with a Visa card</a:t>
            </a:r>
          </a:p>
          <a:p>
            <a:pPr lvl="1"/>
            <a:r>
              <a:rPr lang="en-US" altLang="en-US" dirty="0"/>
              <a:t>A company can pay for a job posting with a Mastercard</a:t>
            </a:r>
          </a:p>
          <a:p>
            <a:pPr lvl="1"/>
            <a:r>
              <a:rPr lang="en-US" altLang="en-US" dirty="0"/>
              <a:t>A company can pay for a job posting with an American Express card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1FC1AD3-8EBF-45BA-B57B-6A3151DF9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Negotiable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056D02E-7E49-4964-8B0A-8BE4D13A2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Story cards serve as reminders not contracts</a:t>
            </a:r>
          </a:p>
          <a:p>
            <a:r>
              <a:rPr lang="en-US" altLang="en-US"/>
              <a:t>Details need to be fleshed out in conversation</a:t>
            </a:r>
          </a:p>
          <a:p>
            <a:r>
              <a:rPr lang="en-US" altLang="en-US"/>
              <a:t>Story cards should have a phrase or sentence to serve as reminder to have conversation &amp; notes about conversation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723D55D-E589-4AA7-A817-94ED26724B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Valuable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8D978B7-8ED8-43B6-97B2-11961D860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Both to people using the software and paying for the software</a:t>
            </a:r>
          </a:p>
          <a:p>
            <a:r>
              <a:rPr lang="en-US" altLang="en-US" sz="2800"/>
              <a:t>Avoid stories valued only by developers (make the benefits to customers/users apparent for these stories)</a:t>
            </a:r>
          </a:p>
          <a:p>
            <a:r>
              <a:rPr lang="en-US" altLang="en-US" sz="2800"/>
              <a:t>Example</a:t>
            </a:r>
          </a:p>
          <a:p>
            <a:pPr lvl="1"/>
            <a:r>
              <a:rPr lang="en-US" altLang="en-US" sz="2400"/>
              <a:t>“All connections to the database are through a connection pool” could be rewritten as “Up to 50 users should be able to use the application with a 5-user database license”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6B8EC67-6943-4C34-A46A-E98DC0E73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Estimable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0C3CBEA-C1DC-4BC7-9161-3C760335C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3 common reasons why story might not be</a:t>
            </a:r>
          </a:p>
          <a:p>
            <a:pPr lvl="1"/>
            <a:r>
              <a:rPr lang="en-US" altLang="en-US"/>
              <a:t>Developers lack domain knowledge</a:t>
            </a:r>
          </a:p>
          <a:p>
            <a:pPr lvl="2"/>
            <a:r>
              <a:rPr lang="en-US" altLang="en-US"/>
              <a:t>Get details from customer</a:t>
            </a:r>
          </a:p>
          <a:p>
            <a:pPr lvl="1"/>
            <a:r>
              <a:rPr lang="en-US" altLang="en-US"/>
              <a:t>Developers lack technical knowledge</a:t>
            </a:r>
          </a:p>
          <a:p>
            <a:pPr lvl="2"/>
            <a:r>
              <a:rPr lang="en-US" altLang="en-US"/>
              <a:t>Perform spike to explore technology</a:t>
            </a:r>
          </a:p>
          <a:p>
            <a:pPr lvl="1"/>
            <a:r>
              <a:rPr lang="en-US" altLang="en-US"/>
              <a:t>Story is too big</a:t>
            </a:r>
          </a:p>
          <a:p>
            <a:pPr lvl="2"/>
            <a:r>
              <a:rPr lang="en-US" altLang="en-US"/>
              <a:t>Split the story into smaller ones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0C6AE81-5C73-4E80-A88B-6A628ADE2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Small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B23EEEF-69D8-4472-B2DC-A1A89B5B1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Easy to use in planning</a:t>
            </a:r>
          </a:p>
          <a:p>
            <a:r>
              <a:rPr lang="en-US" altLang="en-US"/>
              <a:t>Split compound &amp; complex stories</a:t>
            </a:r>
          </a:p>
          <a:p>
            <a:r>
              <a:rPr lang="en-US" altLang="en-US"/>
              <a:t>Combine too small stories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244CEF3-7C04-4EE8-AE83-6E17ABA05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Stories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60B3881-CF92-4262-83E5-62F32A914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Compound</a:t>
            </a:r>
          </a:p>
          <a:p>
            <a:pPr lvl="1"/>
            <a:r>
              <a:rPr lang="en-US" altLang="en-US" sz="2400"/>
              <a:t>Conversations may reveal multiple stories</a:t>
            </a:r>
          </a:p>
          <a:p>
            <a:pPr lvl="1"/>
            <a:r>
              <a:rPr lang="en-US" altLang="en-US" sz="2400"/>
              <a:t>Split along Create/Update/Delete</a:t>
            </a:r>
          </a:p>
          <a:p>
            <a:pPr lvl="1"/>
            <a:r>
              <a:rPr lang="en-US" altLang="en-US" sz="2400"/>
              <a:t>Split along data boundaries</a:t>
            </a:r>
          </a:p>
          <a:p>
            <a:r>
              <a:rPr lang="en-US" altLang="en-US" sz="2800"/>
              <a:t>Complex</a:t>
            </a:r>
          </a:p>
          <a:p>
            <a:pPr lvl="1"/>
            <a:r>
              <a:rPr lang="en-US" altLang="en-US" sz="2400"/>
              <a:t>Split into investigative and develop the new feature stories (define timebox for investigation)</a:t>
            </a:r>
          </a:p>
          <a:p>
            <a:r>
              <a:rPr lang="en-US" altLang="en-US" sz="2800"/>
              <a:t>Make sure each split-off portion is a good story (INVEST)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A58E87A-3358-4940-9DD9-A57AE7529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22034D-C18E-4E62-BF8B-832761AC8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Can’t tell if story is done without tests</a:t>
            </a:r>
          </a:p>
          <a:p>
            <a:r>
              <a:rPr lang="en-US" altLang="en-US"/>
              <a:t>Aim for most tests to be automatable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DC254C-9222-4461-843B-EFA0E3979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0012" y="1946558"/>
            <a:ext cx="6298036" cy="1482442"/>
          </a:xfrm>
        </p:spPr>
        <p:txBody>
          <a:bodyPr/>
          <a:lstStyle/>
          <a:p>
            <a:r>
              <a:rPr lang="en-IE" dirty="0"/>
              <a:t>An Introduction to Scrum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CA6E5-DA18-4BA1-881D-454FB819C6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45613" y="6356350"/>
            <a:ext cx="2843212" cy="365125"/>
          </a:xfrm>
        </p:spPr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B270F31-7687-46BE-9118-9BA42025A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77771"/>
            <a:ext cx="41719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B86E3BF-C0A9-4A20-A393-2F88AB147461}"/>
              </a:ext>
            </a:extLst>
          </p:cNvPr>
          <p:cNvSpPr>
            <a:spLocks/>
          </p:cNvSpPr>
          <p:nvPr/>
        </p:nvSpPr>
        <p:spPr bwMode="auto">
          <a:xfrm>
            <a:off x="7008812" y="4648200"/>
            <a:ext cx="5178425" cy="20732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63499" dir="3119999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333333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>
              <a:spcBef>
                <a:spcPts val="500"/>
              </a:spcBef>
              <a:defRPr/>
            </a:pP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Slides Credit: </a:t>
            </a:r>
            <a:r>
              <a:rPr lang="en-US" sz="2600" dirty="0" err="1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MountainGoat</a:t>
            </a: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 Software</a:t>
            </a:r>
          </a:p>
          <a:p>
            <a:pPr>
              <a:spcBef>
                <a:spcPts val="500"/>
              </a:spcBef>
              <a:defRPr/>
            </a:pP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Presentation by: Mike Cohn</a:t>
            </a:r>
          </a:p>
          <a:p>
            <a:pPr>
              <a:spcBef>
                <a:spcPts val="500"/>
              </a:spcBef>
              <a:defRPr/>
            </a:pP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mike@mountaingoatsoftware.com</a:t>
            </a:r>
          </a:p>
          <a:p>
            <a:pPr>
              <a:spcBef>
                <a:spcPts val="500"/>
              </a:spcBef>
              <a:defRPr/>
            </a:pP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www.mountaingoatsoftware.com</a:t>
            </a:r>
          </a:p>
        </p:txBody>
      </p:sp>
      <p:pic>
        <p:nvPicPr>
          <p:cNvPr id="1028" name="Picture 4" descr="Image result for mountain goat software">
            <a:extLst>
              <a:ext uri="{FF2B5EF4-FFF2-40B4-BE49-F238E27FC236}">
                <a16:creationId xmlns:a16="http://schemas.microsoft.com/office/drawing/2014/main" id="{EBE30301-CF3A-4921-9C7B-B40E5B9C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5826125"/>
            <a:ext cx="35242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57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75BD472-9D76-4982-A736-3AF35A3064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Story Responsibilities (Developers)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52AEBF6-3015-41F0-9131-369728824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Help the customers write stories that</a:t>
            </a:r>
          </a:p>
          <a:p>
            <a:pPr lvl="1"/>
            <a:r>
              <a:rPr lang="en-US" altLang="en-US" sz="2400"/>
              <a:t>Are promises to converse rather than detailed specs</a:t>
            </a:r>
          </a:p>
          <a:p>
            <a:pPr lvl="1"/>
            <a:r>
              <a:rPr lang="en-US" altLang="en-US" sz="2400"/>
              <a:t>Have value to the users or the customer</a:t>
            </a:r>
          </a:p>
          <a:p>
            <a:pPr lvl="1"/>
            <a:r>
              <a:rPr lang="en-US" altLang="en-US" sz="2400"/>
              <a:t>Are independent</a:t>
            </a:r>
          </a:p>
          <a:p>
            <a:pPr lvl="1"/>
            <a:r>
              <a:rPr lang="en-US" altLang="en-US" sz="2400"/>
              <a:t>Are testable</a:t>
            </a:r>
          </a:p>
          <a:p>
            <a:pPr lvl="1"/>
            <a:r>
              <a:rPr lang="en-US" altLang="en-US" sz="2400"/>
              <a:t>Are appropriately sized</a:t>
            </a:r>
          </a:p>
          <a:p>
            <a:r>
              <a:rPr lang="en-US" altLang="en-US" sz="2800"/>
              <a:t>Describing the need for technology/infrastructure in terms of value to users or customers</a:t>
            </a:r>
          </a:p>
          <a:p>
            <a:r>
              <a:rPr lang="en-US" altLang="en-US" sz="2800"/>
              <a:t>Have the conversations with the customers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61A10DC-7BA7-406D-8D41-B66D2C8A2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Story Responsibilities (Customers)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CD3D3EE-2A2E-47E4-90DF-97B8175B1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Writing stories that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Are promises to converse rather than detailed specs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Have value to users or to yourself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Are independent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Are testable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Are appropriately sized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Have the conversations with the developers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C5AD1CF-98F8-407C-9CCA-B99F9CBA4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EE72AB1-84C5-4448-B646-83277C763A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Can be more than one type of user for system</a:t>
            </a:r>
          </a:p>
          <a:p>
            <a:r>
              <a:rPr lang="en-US" altLang="en-US"/>
              <a:t>Different user types may have different roles and different stories</a:t>
            </a:r>
          </a:p>
          <a:p>
            <a:r>
              <a:rPr lang="en-US" altLang="en-US"/>
              <a:t>Disfavored users (e.g., hackers) may be included as well as favored users</a:t>
            </a:r>
          </a:p>
          <a:p>
            <a:pPr lvl="1"/>
            <a:r>
              <a:rPr lang="en-US" altLang="en-US"/>
              <a:t>Obviously, the value to users piece gets flipped for disfavored users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6CF8268D-F1DF-4C40-A70A-9E9608DFF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Guidelines for Good Stories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8136C8C-888B-4FCF-B066-93F57698C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Start with goal stories</a:t>
            </a:r>
          </a:p>
          <a:p>
            <a:r>
              <a:rPr lang="en-US" altLang="en-US" dirty="0"/>
              <a:t>Write closed stories (stories that have a definite end point)</a:t>
            </a:r>
          </a:p>
          <a:p>
            <a:pPr lvl="1"/>
            <a:r>
              <a:rPr lang="en-US" altLang="en-US" dirty="0"/>
              <a:t>“A recruiter can review resumes from applicants to one of her ads” instead of “A recruiter can manage the ads she has placed”</a:t>
            </a:r>
          </a:p>
          <a:p>
            <a:r>
              <a:rPr lang="en-US" altLang="en-US" dirty="0"/>
              <a:t>Put constraints on the system on cards &amp; implement automated tests for them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48111ABC-E650-4F27-8833-DC6983034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Guidelines II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D0D4D37-18C7-47CD-A422-3FFE79E93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Size your story appropriately for the time frame it may be implemented in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Keep the UI out as long as possible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Don’t rely solely on stories if somethings are better expressed in other ways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Include user roles in stories rather than saying “user”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Write for a single user (“A Job Seeker” not “Job Seekers”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Use Active Voice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06CB9674-92CC-4384-9208-CBCA6A0A6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Stories are Not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CDC2971-2D6E-4E1A-B8AA-D75445623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Requirements documents</a:t>
            </a:r>
          </a:p>
          <a:p>
            <a:r>
              <a:rPr lang="en-US" altLang="en-US"/>
              <a:t>Use Cases</a:t>
            </a:r>
          </a:p>
          <a:p>
            <a:r>
              <a:rPr lang="en-US" altLang="en-US"/>
              <a:t>Scenarios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884A30C-4D56-4436-8069-769A705664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do user stories?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4CC27CD9-C4D5-4945-9986-BA3627C6A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Emphasize verbal communication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Comprehensible by everyone</a:t>
            </a:r>
          </a:p>
          <a:p>
            <a:pPr>
              <a:lnSpc>
                <a:spcPct val="90000"/>
              </a:lnSpc>
            </a:pPr>
            <a:r>
              <a:rPr lang="en-US" altLang="en-US"/>
              <a:t>Right size for planning</a:t>
            </a:r>
          </a:p>
          <a:p>
            <a:pPr>
              <a:lnSpc>
                <a:spcPct val="90000"/>
              </a:lnSpc>
            </a:pPr>
            <a:r>
              <a:rPr lang="en-US" altLang="en-US"/>
              <a:t>Work for iterative development</a:t>
            </a:r>
          </a:p>
          <a:p>
            <a:pPr>
              <a:lnSpc>
                <a:spcPct val="90000"/>
              </a:lnSpc>
            </a:pPr>
            <a:r>
              <a:rPr lang="en-US" altLang="en-US"/>
              <a:t>Encourage deferring detail</a:t>
            </a:r>
          </a:p>
          <a:p>
            <a:pPr>
              <a:lnSpc>
                <a:spcPct val="90000"/>
              </a:lnSpc>
            </a:pPr>
            <a:r>
              <a:rPr lang="en-US" altLang="en-US"/>
              <a:t>Support opportunistic development</a:t>
            </a:r>
          </a:p>
          <a:p>
            <a:pPr>
              <a:lnSpc>
                <a:spcPct val="90000"/>
              </a:lnSpc>
            </a:pPr>
            <a:r>
              <a:rPr lang="en-US" altLang="en-US"/>
              <a:t>Encourage participatory design</a:t>
            </a:r>
          </a:p>
          <a:p>
            <a:pPr>
              <a:lnSpc>
                <a:spcPct val="90000"/>
              </a:lnSpc>
            </a:pPr>
            <a:r>
              <a:rPr lang="en-US" altLang="en-US"/>
              <a:t>Build up tacit knowledge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16FDEE12-3A14-478D-AFD9-BFBEADBA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979612" y="6356351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/>
            <a:fld id="{DB7BE60D-3974-4FD4-B44A-E1365CB48B5D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l"/>
              <a:t>37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9807545-1D15-4F3A-AE17-92B1F198EB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0725" y="0"/>
            <a:ext cx="8229600" cy="1143000"/>
          </a:xfrm>
        </p:spPr>
        <p:txBody>
          <a:bodyPr vert="horz" lIns="91440" tIns="45720" rIns="680720" bIns="45720" rtlCol="0" anchor="ctr">
            <a:normAutofit/>
          </a:bodyPr>
          <a:lstStyle/>
          <a:p>
            <a:pPr marL="314325"/>
            <a:r>
              <a:rPr lang="en-US" altLang="en-US" sz="3800" b="1" dirty="0"/>
              <a:t>Prioritize stories in a backlog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785317BE-CF19-44F4-9F44-457F2CC26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3212" y="1268413"/>
            <a:ext cx="6870701" cy="5295900"/>
          </a:xfrm>
        </p:spPr>
        <p:txBody>
          <a:bodyPr vert="horz" lIns="91440" tIns="45720" rIns="680720" bIns="45720" rtlCol="0">
            <a:normAutofit/>
          </a:bodyPr>
          <a:lstStyle/>
          <a:p>
            <a:pPr marL="314325">
              <a:spcAft>
                <a:spcPts val="1200"/>
              </a:spcAft>
            </a:pPr>
            <a:r>
              <a:rPr lang="en-US" altLang="en-US" dirty="0"/>
              <a:t>Agile customers or product owner prioritize stories in a backlog</a:t>
            </a:r>
          </a:p>
          <a:p>
            <a:pPr marL="314325">
              <a:spcAft>
                <a:spcPts val="1200"/>
              </a:spcAft>
            </a:pPr>
            <a:r>
              <a:rPr lang="en-US" altLang="en-US" dirty="0"/>
              <a:t>A collection of stories for a software product is referred to as the </a:t>
            </a:r>
            <a:r>
              <a:rPr lang="en-US" altLang="en-US" dirty="0">
                <a:solidFill>
                  <a:srgbClr val="EB9545"/>
                </a:solidFill>
                <a:latin typeface="Calibri Bold" panose="020F0702030404030204" pitchFamily="34" charset="0"/>
                <a:sym typeface="Calibri Bold" panose="020F0702030404030204" pitchFamily="34" charset="0"/>
              </a:rPr>
              <a:t>product backlog</a:t>
            </a:r>
            <a:endParaRPr lang="en-US" altLang="en-US" dirty="0">
              <a:solidFill>
                <a:srgbClr val="EB9545"/>
              </a:solidFill>
              <a:latin typeface="Calibri Bold" panose="020F0702030404030204" pitchFamily="34" charset="0"/>
              <a:ea typeface="ヒラギノ角ゴ ProN W6" charset="-128"/>
              <a:sym typeface="Calibri Bold" panose="020F0702030404030204" pitchFamily="34" charset="0"/>
            </a:endParaRPr>
          </a:p>
          <a:p>
            <a:pPr marL="314325">
              <a:spcAft>
                <a:spcPts val="1200"/>
              </a:spcAft>
            </a:pPr>
            <a:r>
              <a:rPr lang="en-US" altLang="en-US" dirty="0"/>
              <a:t>The backlog is prioritized so that the most valuable items have the highest priorities</a:t>
            </a:r>
          </a:p>
        </p:txBody>
      </p:sp>
      <p:grpSp>
        <p:nvGrpSpPr>
          <p:cNvPr id="26629" name="Group 30">
            <a:extLst>
              <a:ext uri="{FF2B5EF4-FFF2-40B4-BE49-F238E27FC236}">
                <a16:creationId xmlns:a16="http://schemas.microsoft.com/office/drawing/2014/main" id="{F614BD59-3EFE-443E-AEBA-FCFA75E82C0F}"/>
              </a:ext>
            </a:extLst>
          </p:cNvPr>
          <p:cNvGrpSpPr>
            <a:grpSpLocks/>
          </p:cNvGrpSpPr>
          <p:nvPr/>
        </p:nvGrpSpPr>
        <p:grpSpPr bwMode="auto">
          <a:xfrm>
            <a:off x="6856412" y="1143000"/>
            <a:ext cx="4724400" cy="5578476"/>
            <a:chOff x="3360" y="1296"/>
            <a:chExt cx="2016" cy="2448"/>
          </a:xfrm>
        </p:grpSpPr>
        <p:pic>
          <p:nvPicPr>
            <p:cNvPr id="26630" name="Picture 4">
              <a:extLst>
                <a:ext uri="{FF2B5EF4-FFF2-40B4-BE49-F238E27FC236}">
                  <a16:creationId xmlns:a16="http://schemas.microsoft.com/office/drawing/2014/main" id="{2C4ACD52-7502-48A7-A117-404A524E260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96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5">
              <a:extLst>
                <a:ext uri="{FF2B5EF4-FFF2-40B4-BE49-F238E27FC236}">
                  <a16:creationId xmlns:a16="http://schemas.microsoft.com/office/drawing/2014/main" id="{7B1A1CA8-97DD-4F73-9506-84CCFE94779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296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Picture 6">
              <a:extLst>
                <a:ext uri="{FF2B5EF4-FFF2-40B4-BE49-F238E27FC236}">
                  <a16:creationId xmlns:a16="http://schemas.microsoft.com/office/drawing/2014/main" id="{FFC9B437-512D-49FD-8CD2-556DEF1E7E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" y="139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Picture 7">
              <a:extLst>
                <a:ext uri="{FF2B5EF4-FFF2-40B4-BE49-F238E27FC236}">
                  <a16:creationId xmlns:a16="http://schemas.microsoft.com/office/drawing/2014/main" id="{86050CAE-CBE2-4465-AA3F-7CCFDF109D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55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Picture 8">
              <a:extLst>
                <a:ext uri="{FF2B5EF4-FFF2-40B4-BE49-F238E27FC236}">
                  <a16:creationId xmlns:a16="http://schemas.microsoft.com/office/drawing/2014/main" id="{7956317B-9343-43E9-A41D-D7F6C685F7D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" y="179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5" name="Picture 9">
              <a:extLst>
                <a:ext uri="{FF2B5EF4-FFF2-40B4-BE49-F238E27FC236}">
                  <a16:creationId xmlns:a16="http://schemas.microsoft.com/office/drawing/2014/main" id="{FF773CE5-6AD2-4A92-A2E3-3A5E7904A07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" y="1986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6" name="Picture 10">
              <a:extLst>
                <a:ext uri="{FF2B5EF4-FFF2-40B4-BE49-F238E27FC236}">
                  <a16:creationId xmlns:a16="http://schemas.microsoft.com/office/drawing/2014/main" id="{5C764DA3-590B-4125-A937-414EA4F1859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2130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7" name="Picture 11">
              <a:extLst>
                <a:ext uri="{FF2B5EF4-FFF2-40B4-BE49-F238E27FC236}">
                  <a16:creationId xmlns:a16="http://schemas.microsoft.com/office/drawing/2014/main" id="{C034FFA4-FE87-4953-8232-2FD6A7ADD3D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1968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8" name="Picture 12">
              <a:extLst>
                <a:ext uri="{FF2B5EF4-FFF2-40B4-BE49-F238E27FC236}">
                  <a16:creationId xmlns:a16="http://schemas.microsoft.com/office/drawing/2014/main" id="{F0F6DBE2-4765-4B89-B950-20BF78F2B4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08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9" name="Picture 13">
              <a:extLst>
                <a:ext uri="{FF2B5EF4-FFF2-40B4-BE49-F238E27FC236}">
                  <a16:creationId xmlns:a16="http://schemas.microsoft.com/office/drawing/2014/main" id="{5269B535-068E-4D28-9940-96F4F6AFF5D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" y="227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0" name="Picture 14">
              <a:extLst>
                <a:ext uri="{FF2B5EF4-FFF2-40B4-BE49-F238E27FC236}">
                  <a16:creationId xmlns:a16="http://schemas.microsoft.com/office/drawing/2014/main" id="{3A27E911-6BDF-4600-9ECA-1F3A526C4E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" y="2370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1" name="Picture 15">
              <a:extLst>
                <a:ext uri="{FF2B5EF4-FFF2-40B4-BE49-F238E27FC236}">
                  <a16:creationId xmlns:a16="http://schemas.microsoft.com/office/drawing/2014/main" id="{C40FD7E4-43BD-4E87-8C3C-8DEF5E9DFB7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" y="254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2" name="Picture 16">
              <a:extLst>
                <a:ext uri="{FF2B5EF4-FFF2-40B4-BE49-F238E27FC236}">
                  <a16:creationId xmlns:a16="http://schemas.microsoft.com/office/drawing/2014/main" id="{45F23E96-A37F-4439-A55C-835287A56CC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59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3" name="Picture 17">
              <a:extLst>
                <a:ext uri="{FF2B5EF4-FFF2-40B4-BE49-F238E27FC236}">
                  <a16:creationId xmlns:a16="http://schemas.microsoft.com/office/drawing/2014/main" id="{DD5DE1CB-EEC1-4322-9A8B-FAC444CF404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" y="280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4" name="Picture 18">
              <a:extLst>
                <a:ext uri="{FF2B5EF4-FFF2-40B4-BE49-F238E27FC236}">
                  <a16:creationId xmlns:a16="http://schemas.microsoft.com/office/drawing/2014/main" id="{21231F2D-A2B1-4C78-84A9-9A77F9F79D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2946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5" name="Picture 19">
              <a:extLst>
                <a:ext uri="{FF2B5EF4-FFF2-40B4-BE49-F238E27FC236}">
                  <a16:creationId xmlns:a16="http://schemas.microsoft.com/office/drawing/2014/main" id="{8A301FEA-18E7-49E1-B6BD-748143DC4CA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" y="275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6" name="Picture 20">
              <a:extLst>
                <a:ext uri="{FF2B5EF4-FFF2-40B4-BE49-F238E27FC236}">
                  <a16:creationId xmlns:a16="http://schemas.microsoft.com/office/drawing/2014/main" id="{741511AA-936E-433F-860A-BA40A67CD31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" y="2688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7" name="Picture 21">
              <a:extLst>
                <a:ext uri="{FF2B5EF4-FFF2-40B4-BE49-F238E27FC236}">
                  <a16:creationId xmlns:a16="http://schemas.microsoft.com/office/drawing/2014/main" id="{3F2C9C59-1AB1-4F6A-B67E-481F8A12BD7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3090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8" name="Picture 22">
              <a:extLst>
                <a:ext uri="{FF2B5EF4-FFF2-40B4-BE49-F238E27FC236}">
                  <a16:creationId xmlns:a16="http://schemas.microsoft.com/office/drawing/2014/main" id="{67E1A3D0-860A-4EEC-AEB5-68F71741E7C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" y="328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9" name="Picture 23">
              <a:extLst>
                <a:ext uri="{FF2B5EF4-FFF2-40B4-BE49-F238E27FC236}">
                  <a16:creationId xmlns:a16="http://schemas.microsoft.com/office/drawing/2014/main" id="{538CE0B9-634F-47E3-BF8B-A66C6D609C2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1" y="3168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50" name="Picture 24">
              <a:extLst>
                <a:ext uri="{FF2B5EF4-FFF2-40B4-BE49-F238E27FC236}">
                  <a16:creationId xmlns:a16="http://schemas.microsoft.com/office/drawing/2014/main" id="{B9F86D83-321A-4AB7-A9E8-EFADD3BA7D7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" y="328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51" name="Picture 25">
              <a:extLst>
                <a:ext uri="{FF2B5EF4-FFF2-40B4-BE49-F238E27FC236}">
                  <a16:creationId xmlns:a16="http://schemas.microsoft.com/office/drawing/2014/main" id="{5652629E-33F5-4F05-88B2-589722EEE5D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" y="2898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52" name="Picture 26">
              <a:extLst>
                <a:ext uri="{FF2B5EF4-FFF2-40B4-BE49-F238E27FC236}">
                  <a16:creationId xmlns:a16="http://schemas.microsoft.com/office/drawing/2014/main" id="{F052EC93-6E74-468B-A67E-78515451037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" y="323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53" name="Picture 27">
              <a:extLst>
                <a:ext uri="{FF2B5EF4-FFF2-40B4-BE49-F238E27FC236}">
                  <a16:creationId xmlns:a16="http://schemas.microsoft.com/office/drawing/2014/main" id="{1F853CC4-29DE-43DD-8499-547282C53F3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" y="3426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88CB0897-124B-462A-900A-26CE21BF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/>
              <a:t>User Stories Summary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DEB7B59A-89AF-49FF-9F0D-90E51322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628776"/>
            <a:ext cx="10225089" cy="4824413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User Stories combine written and verbal communications, supported with a picture where possible.</a:t>
            </a:r>
          </a:p>
          <a:p>
            <a:pPr eaLnBrk="1" hangingPunct="1"/>
            <a:r>
              <a:rPr lang="en-GB" altLang="en-US" sz="2400" dirty="0"/>
              <a:t>User Stories should describe features that are of value to the user, written in the user’s language.</a:t>
            </a:r>
          </a:p>
          <a:p>
            <a:pPr eaLnBrk="1" hangingPunct="1"/>
            <a:r>
              <a:rPr lang="en-GB" altLang="en-US" sz="2400" dirty="0"/>
              <a:t>User Stories detail just enough information and no more.</a:t>
            </a:r>
          </a:p>
          <a:p>
            <a:pPr eaLnBrk="1" hangingPunct="1"/>
            <a:r>
              <a:rPr lang="en-GB" altLang="en-US" sz="2400" dirty="0"/>
              <a:t>Details are deferred and captured through collaboration </a:t>
            </a:r>
            <a:br>
              <a:rPr lang="en-GB" altLang="en-US" sz="2400" dirty="0"/>
            </a:br>
            <a:r>
              <a:rPr lang="en-GB" altLang="en-US" sz="2400" dirty="0"/>
              <a:t>just in time for development.</a:t>
            </a:r>
          </a:p>
          <a:p>
            <a:pPr eaLnBrk="1" hangingPunct="1"/>
            <a:r>
              <a:rPr lang="en-GB" altLang="en-US" sz="2400" dirty="0"/>
              <a:t>Test cases should be written before development, when the User Story is written.</a:t>
            </a:r>
          </a:p>
          <a:p>
            <a:pPr eaLnBrk="1" hangingPunct="1"/>
            <a:r>
              <a:rPr lang="en-GB" altLang="en-US" sz="2400" dirty="0"/>
              <a:t>User Stories should be Independent, Negotiable, Valuable, </a:t>
            </a:r>
            <a:r>
              <a:rPr lang="en-GB" altLang="en-US" sz="2400" dirty="0" err="1"/>
              <a:t>Estimatable</a:t>
            </a:r>
            <a:r>
              <a:rPr lang="en-GB" altLang="en-US" sz="2400" dirty="0"/>
              <a:t>, Small and Testable.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5247-C217-4F96-B811-ABB88BB4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Example</a:t>
            </a:r>
            <a:br>
              <a:rPr lang="en-IE" dirty="0"/>
            </a:br>
            <a:r>
              <a:rPr lang="en-IE" dirty="0"/>
              <a:t>Travel Web Site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5807CF-4F31-435E-A1BC-C9E6224E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551" y="1600200"/>
            <a:ext cx="7461722" cy="45259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DF415-3031-4816-89CC-93B4A9CB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47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>
            <a:extLst>
              <a:ext uri="{FF2B5EF4-FFF2-40B4-BE49-F238E27FC236}">
                <a16:creationId xmlns:a16="http://schemas.microsoft.com/office/drawing/2014/main" id="{A629637F-DB32-4A36-AAEF-8EBFF240AB7E}"/>
              </a:ext>
            </a:extLst>
          </p:cNvPr>
          <p:cNvSpPr>
            <a:spLocks/>
          </p:cNvSpPr>
          <p:nvPr/>
        </p:nvSpPr>
        <p:spPr bwMode="auto">
          <a:xfrm>
            <a:off x="303212" y="914400"/>
            <a:ext cx="10130790" cy="5715000"/>
          </a:xfrm>
          <a:prstGeom prst="roundRect">
            <a:avLst>
              <a:gd name="adj" fmla="val 5042"/>
            </a:avLst>
          </a:prstGeom>
          <a:solidFill>
            <a:schemeClr val="accent1"/>
          </a:solidFill>
          <a:ln w="50800">
            <a:solidFill>
              <a:srgbClr val="910000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 dirty="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A14CB382-6644-4091-ADE1-457FA5799E82}"/>
              </a:ext>
            </a:extLst>
          </p:cNvPr>
          <p:cNvSpPr>
            <a:spLocks/>
          </p:cNvSpPr>
          <p:nvPr/>
        </p:nvSpPr>
        <p:spPr bwMode="auto">
          <a:xfrm>
            <a:off x="520382" y="1611630"/>
            <a:ext cx="976503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225425" indent="-225425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>
              <a:buSzPct val="125000"/>
              <a:buFont typeface="Gill Sans" pitchFamily="1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Scrum is an agile process that allows us to focus on delivering the highest business value in the shortest time. </a:t>
            </a:r>
          </a:p>
          <a:p>
            <a:pPr algn="l" eaLnBrk="1" hangingPunct="1">
              <a:buSzPct val="125000"/>
              <a:buFont typeface="Gill Sans" pitchFamily="1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It allows us to rapidly and repeatedly inspect actual working software (every two weeks to one month).</a:t>
            </a:r>
          </a:p>
          <a:p>
            <a:pPr algn="l" eaLnBrk="1" hangingPunct="1">
              <a:buSzPct val="125000"/>
              <a:buFont typeface="Gill Sans" pitchFamily="1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The business sets the priorities. Teams self-organize to determine the best way to deliver the highest priority features. </a:t>
            </a:r>
          </a:p>
          <a:p>
            <a:pPr algn="l" eaLnBrk="1" hangingPunct="1">
              <a:buSzPct val="125000"/>
              <a:buFont typeface="Gill Sans" pitchFamily="1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Every two weeks to a month anyone can see real working software and decide to release it as is or continue to enhance it for another sprint</a:t>
            </a:r>
          </a:p>
        </p:txBody>
      </p:sp>
      <p:sp>
        <p:nvSpPr>
          <p:cNvPr id="12291" name="Rectangle 4">
            <a:extLst>
              <a:ext uri="{FF2B5EF4-FFF2-40B4-BE49-F238E27FC236}">
                <a16:creationId xmlns:a16="http://schemas.microsoft.com/office/drawing/2014/main" id="{4DFE968D-C724-4FE2-97F6-D021709B235B}"/>
              </a:ext>
            </a:extLst>
          </p:cNvPr>
          <p:cNvSpPr>
            <a:spLocks/>
          </p:cNvSpPr>
          <p:nvPr/>
        </p:nvSpPr>
        <p:spPr bwMode="auto">
          <a:xfrm>
            <a:off x="714692" y="834390"/>
            <a:ext cx="3726180" cy="662940"/>
          </a:xfrm>
          <a:prstGeom prst="rect">
            <a:avLst/>
          </a:pr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12292" name="AutoShape 5">
            <a:extLst>
              <a:ext uri="{FF2B5EF4-FFF2-40B4-BE49-F238E27FC236}">
                <a16:creationId xmlns:a16="http://schemas.microsoft.com/office/drawing/2014/main" id="{9B80CB63-EECC-400F-B048-E391E0C86A03}"/>
              </a:ext>
            </a:extLst>
          </p:cNvPr>
          <p:cNvSpPr>
            <a:spLocks/>
          </p:cNvSpPr>
          <p:nvPr/>
        </p:nvSpPr>
        <p:spPr bwMode="auto">
          <a:xfrm rot="10800000">
            <a:off x="4418012" y="11772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2293" name="AutoShape 6">
            <a:extLst>
              <a:ext uri="{FF2B5EF4-FFF2-40B4-BE49-F238E27FC236}">
                <a16:creationId xmlns:a16="http://schemas.microsoft.com/office/drawing/2014/main" id="{DCD6A1BF-CCF3-4175-B609-26DF1022048D}"/>
              </a:ext>
            </a:extLst>
          </p:cNvPr>
          <p:cNvSpPr>
            <a:spLocks/>
          </p:cNvSpPr>
          <p:nvPr/>
        </p:nvSpPr>
        <p:spPr bwMode="auto">
          <a:xfrm>
            <a:off x="291782" y="9029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2294" name="Rectangle 7">
            <a:extLst>
              <a:ext uri="{FF2B5EF4-FFF2-40B4-BE49-F238E27FC236}">
                <a16:creationId xmlns:a16="http://schemas.microsoft.com/office/drawing/2014/main" id="{414A46DD-C67B-42E0-86BF-63953D2E1D6B}"/>
              </a:ext>
            </a:extLst>
          </p:cNvPr>
          <p:cNvSpPr>
            <a:spLocks/>
          </p:cNvSpPr>
          <p:nvPr/>
        </p:nvSpPr>
        <p:spPr bwMode="auto">
          <a:xfrm>
            <a:off x="291782" y="1303020"/>
            <a:ext cx="525780" cy="285750"/>
          </a:xfrm>
          <a:prstGeom prst="rect">
            <a:avLst/>
          </a:pr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12295" name="Rectangle 8">
            <a:extLst>
              <a:ext uri="{FF2B5EF4-FFF2-40B4-BE49-F238E27FC236}">
                <a16:creationId xmlns:a16="http://schemas.microsoft.com/office/drawing/2014/main" id="{5B5999A6-0F62-42D7-A746-3E68E19264D1}"/>
              </a:ext>
            </a:extLst>
          </p:cNvPr>
          <p:cNvSpPr>
            <a:spLocks/>
          </p:cNvSpPr>
          <p:nvPr/>
        </p:nvSpPr>
        <p:spPr bwMode="auto">
          <a:xfrm>
            <a:off x="4338002" y="914400"/>
            <a:ext cx="525780" cy="297180"/>
          </a:xfrm>
          <a:prstGeom prst="rect">
            <a:avLst/>
          </a:pr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12296" name="Rectangle 9">
            <a:extLst>
              <a:ext uri="{FF2B5EF4-FFF2-40B4-BE49-F238E27FC236}">
                <a16:creationId xmlns:a16="http://schemas.microsoft.com/office/drawing/2014/main" id="{968A77B5-043D-4D26-9359-79681A894047}"/>
              </a:ext>
            </a:extLst>
          </p:cNvPr>
          <p:cNvSpPr>
            <a:spLocks/>
          </p:cNvSpPr>
          <p:nvPr/>
        </p:nvSpPr>
        <p:spPr bwMode="auto">
          <a:xfrm>
            <a:off x="577532" y="925830"/>
            <a:ext cx="392049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3240" dirty="0">
                <a:solidFill>
                  <a:srgbClr val="FFFFFF"/>
                </a:solidFill>
              </a:rPr>
              <a:t>Scrum in 100 words</a:t>
            </a:r>
          </a:p>
        </p:txBody>
      </p:sp>
    </p:spTree>
  </p:cSld>
  <p:clrMapOvr>
    <a:masterClrMapping/>
  </p:clrMapOvr>
  <p:transition spd="med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AC03-43B4-47B8-A7A2-31BD4138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Where are the details?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916D-9CFB-4437-B580-5BC1BAC48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user, I can cancel a reservation</a:t>
            </a:r>
          </a:p>
          <a:p>
            <a:pPr lvl="1"/>
            <a:r>
              <a:rPr lang="en-US" dirty="0"/>
              <a:t>Does the user get a full or partial refund? </a:t>
            </a:r>
          </a:p>
          <a:p>
            <a:pPr lvl="2"/>
            <a:r>
              <a:rPr lang="en-US" dirty="0"/>
              <a:t>Is the refund to her credit card or is it site credit? </a:t>
            </a:r>
          </a:p>
          <a:p>
            <a:pPr lvl="1"/>
            <a:r>
              <a:rPr lang="en-US" dirty="0"/>
              <a:t>How far ahead must the reservation be cancelled? </a:t>
            </a:r>
          </a:p>
          <a:p>
            <a:pPr lvl="2"/>
            <a:r>
              <a:rPr lang="en-US" dirty="0"/>
              <a:t>Is that the same for all hotels? </a:t>
            </a:r>
          </a:p>
          <a:p>
            <a:pPr lvl="2"/>
            <a:r>
              <a:rPr lang="en-US" dirty="0"/>
              <a:t>For all site visitors? Can frequent travelers cancel later? </a:t>
            </a:r>
          </a:p>
          <a:p>
            <a:pPr lvl="1"/>
            <a:r>
              <a:rPr lang="en-US" dirty="0"/>
              <a:t>Is a confirmation provided to the user? </a:t>
            </a:r>
          </a:p>
          <a:p>
            <a:pPr lvl="2"/>
            <a:r>
              <a:rPr lang="en-US" dirty="0"/>
              <a:t>How?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D40E6-C5C0-4253-A59E-2415D617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91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3AC8-D011-4E9C-B85B-A7944E4E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as conditions of satisfaction 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685-E5CC-4EAE-87BB-CD42A063A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37" y="1600200"/>
            <a:ext cx="7621550" cy="45259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BC30-8DB4-4C00-9005-C53DDE6D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29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B00A-1068-487E-A8D9-70767FA0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added in smaller sub-stories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1FA9A5-E4D7-42A9-9277-4F583BAB7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21" y="1600200"/>
            <a:ext cx="7512147" cy="51212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ADC21-A622-4364-B341-E7F9F7C3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11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you typically need to work 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https://i.stack.imgur.com/yqYFA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500981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73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User Stories identification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6962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610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general terms, every project will have </a:t>
            </a:r>
          </a:p>
          <a:p>
            <a:r>
              <a:rPr lang="en-IE" dirty="0"/>
              <a:t>Epics </a:t>
            </a:r>
          </a:p>
          <a:p>
            <a:pPr lvl="1"/>
            <a:r>
              <a:rPr lang="en-IE" dirty="0"/>
              <a:t>F</a:t>
            </a:r>
            <a:r>
              <a:rPr lang="en-IE" dirty="0">
                <a:sym typeface="Wingdings" panose="05000000000000000000" pitchFamily="2" charset="2"/>
              </a:rPr>
              <a:t>eatures</a:t>
            </a:r>
          </a:p>
          <a:p>
            <a:pPr lvl="2"/>
            <a:r>
              <a:rPr lang="en-IE" dirty="0">
                <a:sym typeface="Wingdings" panose="05000000000000000000" pitchFamily="2" charset="2"/>
              </a:rPr>
              <a:t>Stories</a:t>
            </a:r>
          </a:p>
          <a:p>
            <a:pPr lvl="3"/>
            <a:r>
              <a:rPr lang="en-IE" dirty="0">
                <a:sym typeface="Wingdings" panose="05000000000000000000" pitchFamily="2" charset="2"/>
              </a:rPr>
              <a:t>Tasks </a:t>
            </a:r>
          </a:p>
          <a:p>
            <a:r>
              <a:rPr lang="en-IE" dirty="0">
                <a:sym typeface="Wingdings" panose="05000000000000000000" pitchFamily="2" charset="2"/>
              </a:rPr>
              <a:t>In this course we start from Features and ignore Epics</a:t>
            </a:r>
          </a:p>
          <a:p>
            <a:r>
              <a:rPr lang="en-IE" dirty="0">
                <a:sym typeface="Wingdings" panose="05000000000000000000" pitchFamily="2" charset="2"/>
              </a:rPr>
              <a:t>In other words, we use the terms Features and Epics interchangeably </a:t>
            </a:r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8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Epic/Feature</a:t>
            </a:r>
            <a:r>
              <a:rPr lang="en-US" dirty="0"/>
              <a:t> - A general </a:t>
            </a:r>
            <a:r>
              <a:rPr lang="en-US" u="sng" dirty="0"/>
              <a:t>use case</a:t>
            </a:r>
            <a:r>
              <a:rPr lang="en-US" dirty="0"/>
              <a:t> that is a collection of user stories</a:t>
            </a:r>
          </a:p>
          <a:p>
            <a:r>
              <a:rPr lang="en-US" b="1" dirty="0"/>
              <a:t>User Story - </a:t>
            </a:r>
            <a:r>
              <a:rPr lang="en-GB" altLang="en-US" dirty="0"/>
              <a:t>A concise, written description of a piece of functionality that will be valuable to a user (or owner) of the software</a:t>
            </a:r>
            <a:endParaRPr lang="en-US" dirty="0"/>
          </a:p>
          <a:p>
            <a:r>
              <a:rPr lang="en-US" b="1" dirty="0"/>
              <a:t>Task</a:t>
            </a:r>
            <a:r>
              <a:rPr lang="en-US" dirty="0"/>
              <a:t> - Represents </a:t>
            </a:r>
            <a:r>
              <a:rPr lang="en-US" u="sng" dirty="0"/>
              <a:t>development tasks</a:t>
            </a:r>
            <a:r>
              <a:rPr lang="en-US" dirty="0"/>
              <a:t> to accomplish the user story. Generally no more than 1-day tasks. </a:t>
            </a:r>
          </a:p>
          <a:p>
            <a:r>
              <a:rPr lang="en-US" dirty="0"/>
              <a:t>(Engineering) </a:t>
            </a:r>
            <a:r>
              <a:rPr lang="en-US" b="1" dirty="0"/>
              <a:t>Task</a:t>
            </a:r>
            <a:r>
              <a:rPr lang="en-US" dirty="0"/>
              <a:t> - represents a set of engineering work that is </a:t>
            </a:r>
            <a:r>
              <a:rPr lang="en-US" u="sng" dirty="0"/>
              <a:t>not directly related to a user story</a:t>
            </a:r>
            <a:r>
              <a:rPr lang="en-US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86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8850"/>
            <a:ext cx="10133171" cy="1143000"/>
          </a:xfrm>
        </p:spPr>
        <p:txBody>
          <a:bodyPr/>
          <a:lstStyle/>
          <a:p>
            <a:r>
              <a:rPr lang="en-IE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4507"/>
            <a:ext cx="12188824" cy="5303838"/>
          </a:xfrm>
        </p:spPr>
        <p:txBody>
          <a:bodyPr numCol="2">
            <a:normAutofit fontScale="77500" lnSpcReduction="20000"/>
          </a:bodyPr>
          <a:lstStyle/>
          <a:p>
            <a:r>
              <a:rPr lang="en-IE" b="1" dirty="0"/>
              <a:t>Epic/Feature</a:t>
            </a:r>
            <a:r>
              <a:rPr lang="en-IE" dirty="0"/>
              <a:t>: User Authentication.</a:t>
            </a:r>
          </a:p>
          <a:p>
            <a:r>
              <a:rPr lang="en-IE" b="1" dirty="0"/>
              <a:t>User Stories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User Login screen.</a:t>
            </a:r>
          </a:p>
          <a:p>
            <a:pPr lvl="1"/>
            <a:r>
              <a:rPr lang="en-IE" dirty="0"/>
              <a:t>Forgot Password workflow.</a:t>
            </a:r>
          </a:p>
          <a:p>
            <a:pPr lvl="1"/>
            <a:r>
              <a:rPr lang="en-IE" dirty="0"/>
              <a:t>Lock account after too many failed attempts.</a:t>
            </a:r>
          </a:p>
          <a:p>
            <a:pPr lvl="1"/>
            <a:r>
              <a:rPr lang="en-IE" dirty="0"/>
              <a:t>Google login support.</a:t>
            </a:r>
          </a:p>
          <a:p>
            <a:pPr lvl="1"/>
            <a:r>
              <a:rPr lang="en-IE" dirty="0"/>
              <a:t>Facebook login support.</a:t>
            </a:r>
          </a:p>
          <a:p>
            <a:r>
              <a:rPr lang="en-IE" b="1" dirty="0"/>
              <a:t>Sub-Tasks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 User Login screen:</a:t>
            </a:r>
          </a:p>
          <a:p>
            <a:pPr lvl="2"/>
            <a:r>
              <a:rPr lang="en-IE" dirty="0"/>
              <a:t>Design login page.</a:t>
            </a:r>
          </a:p>
          <a:p>
            <a:pPr lvl="2"/>
            <a:r>
              <a:rPr lang="en-IE" dirty="0"/>
              <a:t>Cut SVG icons and images.</a:t>
            </a:r>
          </a:p>
          <a:p>
            <a:pPr lvl="2"/>
            <a:r>
              <a:rPr lang="en-IE" dirty="0"/>
              <a:t>Implement login page HTML/CSS/JS.</a:t>
            </a:r>
          </a:p>
          <a:p>
            <a:pPr lvl="2"/>
            <a:r>
              <a:rPr lang="en-IE" dirty="0"/>
              <a:t>Create SQL scripts to create tables.</a:t>
            </a:r>
          </a:p>
          <a:p>
            <a:pPr lvl="2"/>
            <a:r>
              <a:rPr lang="en-IE" dirty="0"/>
              <a:t>Create SQL scripts for stored procedures.</a:t>
            </a:r>
          </a:p>
          <a:p>
            <a:pPr lvl="2"/>
            <a:r>
              <a:rPr lang="en-IE" dirty="0"/>
              <a:t>Create web service REST API for user resource.</a:t>
            </a:r>
          </a:p>
          <a:p>
            <a:pPr lvl="2"/>
            <a:r>
              <a:rPr lang="en-IE" dirty="0"/>
              <a:t>Hook up login page to web service REST API.</a:t>
            </a:r>
          </a:p>
          <a:p>
            <a:pPr lvl="1"/>
            <a:r>
              <a:rPr lang="en-IE" dirty="0"/>
              <a:t>Forgot Password workflow:</a:t>
            </a:r>
          </a:p>
          <a:p>
            <a:pPr lvl="2"/>
            <a:r>
              <a:rPr lang="en-IE" dirty="0"/>
              <a:t>...</a:t>
            </a:r>
          </a:p>
          <a:p>
            <a:r>
              <a:rPr lang="en-IE" dirty="0"/>
              <a:t>(Engineering) </a:t>
            </a:r>
            <a:r>
              <a:rPr lang="en-IE" b="1" dirty="0"/>
              <a:t>Tasks</a:t>
            </a:r>
            <a:r>
              <a:rPr lang="en-IE" dirty="0"/>
              <a:t>: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Setup GitHub project repo.</a:t>
            </a:r>
          </a:p>
          <a:p>
            <a:pPr lvl="1"/>
            <a:r>
              <a:rPr lang="en-IE" dirty="0"/>
              <a:t>Setup GCP (or AWS) account, containers, and services.</a:t>
            </a:r>
          </a:p>
          <a:p>
            <a:pPr lvl="2"/>
            <a:r>
              <a:rPr lang="en-IE" dirty="0"/>
              <a:t>(There might be Sub-Tasks for these too)</a:t>
            </a:r>
          </a:p>
          <a:p>
            <a:pPr lvl="2"/>
            <a:r>
              <a:rPr lang="en-IE" dirty="0"/>
              <a:t>...</a:t>
            </a:r>
          </a:p>
          <a:p>
            <a:pPr lvl="1"/>
            <a:r>
              <a:rPr lang="en-IE" dirty="0"/>
              <a:t>Setup Jenkins CI pipeline.</a:t>
            </a:r>
          </a:p>
          <a:p>
            <a:pPr lvl="1"/>
            <a:r>
              <a:rPr lang="en-IE" dirty="0"/>
              <a:t>Design overall (high-level) system architecture.</a:t>
            </a:r>
          </a:p>
          <a:p>
            <a:pPr lvl="1"/>
            <a:r>
              <a:rPr lang="en-IE" dirty="0"/>
              <a:t>Research and decide on unit test and mocking framework.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44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718366F-9782-4278-B01C-7163E0A03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References</a:t>
            </a: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3297025-64D2-4B8F-A9E5-E389E9B03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sz="3150" dirty="0">
                <a:sym typeface="Gill Sans" charset="0"/>
              </a:rPr>
              <a:t>www.mountaingoatsoftware.com/scrum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 dirty="0">
                <a:sym typeface="Gill Sans" charset="0"/>
              </a:rPr>
              <a:t>www.scrumalliance.org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 dirty="0">
                <a:sym typeface="Gill Sans" charset="0"/>
              </a:rPr>
              <a:t>www.controlchaos.com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 dirty="0">
                <a:sym typeface="Gill Sans" charset="0"/>
                <a:hlinkClick r:id="rId3"/>
              </a:rPr>
              <a:t>https://www.mountaingoatsoftware.com/uploads/presentations/User-Stories-for-Agile-Requirements-Norwegian-Developers-Conference-2014.pdf</a:t>
            </a:r>
            <a:r>
              <a:rPr lang="en-US" sz="3150" dirty="0">
                <a:sym typeface="Gill Sans" charset="0"/>
              </a:rPr>
              <a:t> </a:t>
            </a:r>
          </a:p>
        </p:txBody>
      </p:sp>
    </p:spTree>
  </p:cSld>
  <p:clrMapOvr>
    <a:masterClrMapping/>
  </p:clrMapOvr>
  <p:transition spd="med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1F4EC03C-0142-497B-9122-AF02DC99D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7118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36866" name="Group 2">
            <a:extLst>
              <a:ext uri="{FF2B5EF4-FFF2-40B4-BE49-F238E27FC236}">
                <a16:creationId xmlns:a16="http://schemas.microsoft.com/office/drawing/2014/main" id="{C3D5484E-8A19-4936-B859-633F5B5D628B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1507" name="AutoShape 3">
              <a:extLst>
                <a:ext uri="{FF2B5EF4-FFF2-40B4-BE49-F238E27FC236}">
                  <a16:creationId xmlns:a16="http://schemas.microsoft.com/office/drawing/2014/main" id="{D35453CA-7E0A-4899-A2E7-8924FCF12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>
              <a:extLst>
                <a:ext uri="{FF2B5EF4-FFF2-40B4-BE49-F238E27FC236}">
                  <a16:creationId xmlns:a16="http://schemas.microsoft.com/office/drawing/2014/main" id="{87AC806E-30EF-4740-982B-C4063A53C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ScrumMaster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>
              <a:extLst>
                <a:ext uri="{FF2B5EF4-FFF2-40B4-BE49-F238E27FC236}">
                  <a16:creationId xmlns:a16="http://schemas.microsoft.com/office/drawing/2014/main" id="{45EEB90F-4584-45A4-B4DE-1F7A9AA98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8" name="AutoShape 6">
              <a:extLst>
                <a:ext uri="{FF2B5EF4-FFF2-40B4-BE49-F238E27FC236}">
                  <a16:creationId xmlns:a16="http://schemas.microsoft.com/office/drawing/2014/main" id="{14E8F1D3-B056-4FD1-9C06-E67CBD58226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9" name="AutoShape 7">
              <a:extLst>
                <a:ext uri="{FF2B5EF4-FFF2-40B4-BE49-F238E27FC236}">
                  <a16:creationId xmlns:a16="http://schemas.microsoft.com/office/drawing/2014/main" id="{3470F11F-E385-4A35-BDF5-F250B1EB7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90" name="Rectangle 8">
              <a:extLst>
                <a:ext uri="{FF2B5EF4-FFF2-40B4-BE49-F238E27FC236}">
                  <a16:creationId xmlns:a16="http://schemas.microsoft.com/office/drawing/2014/main" id="{72FBB2EE-1CC3-4850-A435-9874A709B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91" name="Rectangle 9">
              <a:extLst>
                <a:ext uri="{FF2B5EF4-FFF2-40B4-BE49-F238E27FC236}">
                  <a16:creationId xmlns:a16="http://schemas.microsoft.com/office/drawing/2014/main" id="{8AD5C5E4-0E35-4373-B904-F32FD55B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92" name="Rectangle 10">
              <a:extLst>
                <a:ext uri="{FF2B5EF4-FFF2-40B4-BE49-F238E27FC236}">
                  <a16:creationId xmlns:a16="http://schemas.microsoft.com/office/drawing/2014/main" id="{C3DAC27B-80F2-4084-8BBB-ED93D3A7E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6867" name="Group 11">
            <a:extLst>
              <a:ext uri="{FF2B5EF4-FFF2-40B4-BE49-F238E27FC236}">
                <a16:creationId xmlns:a16="http://schemas.microsoft.com/office/drawing/2014/main" id="{B8980E0B-1C2E-4027-8068-CBAAF858DE90}"/>
              </a:ext>
            </a:extLst>
          </p:cNvPr>
          <p:cNvGrpSpPr>
            <a:grpSpLocks/>
          </p:cNvGrpSpPr>
          <p:nvPr/>
        </p:nvGrpSpPr>
        <p:grpSpPr bwMode="auto">
          <a:xfrm>
            <a:off x="4368482" y="2423160"/>
            <a:ext cx="3726180" cy="2274570"/>
            <a:chOff x="0" y="0"/>
            <a:chExt cx="2608" cy="1592"/>
          </a:xfrm>
        </p:grpSpPr>
        <p:sp>
          <p:nvSpPr>
            <p:cNvPr id="21516" name="AutoShape 12">
              <a:extLst>
                <a:ext uri="{FF2B5EF4-FFF2-40B4-BE49-F238E27FC236}">
                  <a16:creationId xmlns:a16="http://schemas.microsoft.com/office/drawing/2014/main" id="{C4E89382-9826-4160-92D6-A662E0C5B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>
              <a:extLst>
                <a:ext uri="{FF2B5EF4-FFF2-40B4-BE49-F238E27FC236}">
                  <a16:creationId xmlns:a16="http://schemas.microsoft.com/office/drawing/2014/main" id="{70DF32B9-CC22-4316-A197-092109573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>
              <a:extLst>
                <a:ext uri="{FF2B5EF4-FFF2-40B4-BE49-F238E27FC236}">
                  <a16:creationId xmlns:a16="http://schemas.microsoft.com/office/drawing/2014/main" id="{C18D3D69-2F45-41D7-87F8-596DCD02A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0" name="AutoShape 15">
              <a:extLst>
                <a:ext uri="{FF2B5EF4-FFF2-40B4-BE49-F238E27FC236}">
                  <a16:creationId xmlns:a16="http://schemas.microsoft.com/office/drawing/2014/main" id="{16D75270-0B8E-4BC0-A8B6-E203B2B7DC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1" name="AutoShape 16">
              <a:extLst>
                <a:ext uri="{FF2B5EF4-FFF2-40B4-BE49-F238E27FC236}">
                  <a16:creationId xmlns:a16="http://schemas.microsoft.com/office/drawing/2014/main" id="{A2B57D27-F77D-44BC-AD38-06FD8B5B0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2" name="Rectangle 17">
              <a:extLst>
                <a:ext uri="{FF2B5EF4-FFF2-40B4-BE49-F238E27FC236}">
                  <a16:creationId xmlns:a16="http://schemas.microsoft.com/office/drawing/2014/main" id="{E689583A-E96D-4E50-8A1D-585CA37C0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3" name="Rectangle 18">
              <a:extLst>
                <a:ext uri="{FF2B5EF4-FFF2-40B4-BE49-F238E27FC236}">
                  <a16:creationId xmlns:a16="http://schemas.microsoft.com/office/drawing/2014/main" id="{0B0E2B93-56BE-4497-ACC0-400CDC01D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4" name="Rectangle 19">
              <a:extLst>
                <a:ext uri="{FF2B5EF4-FFF2-40B4-BE49-F238E27FC236}">
                  <a16:creationId xmlns:a16="http://schemas.microsoft.com/office/drawing/2014/main" id="{CF514FC4-77D1-45DA-9D6F-E8BD237D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36868" name="Group 20">
            <a:extLst>
              <a:ext uri="{FF2B5EF4-FFF2-40B4-BE49-F238E27FC236}">
                <a16:creationId xmlns:a16="http://schemas.microsoft.com/office/drawing/2014/main" id="{53B62D0E-9D69-4CDC-A728-D6A45706325B}"/>
              </a:ext>
            </a:extLst>
          </p:cNvPr>
          <p:cNvGrpSpPr>
            <a:grpSpLocks/>
          </p:cNvGrpSpPr>
          <p:nvPr/>
        </p:nvGrpSpPr>
        <p:grpSpPr bwMode="auto">
          <a:xfrm>
            <a:off x="6117272" y="4594860"/>
            <a:ext cx="3726180" cy="1840230"/>
            <a:chOff x="0" y="0"/>
            <a:chExt cx="2608" cy="1288"/>
          </a:xfrm>
        </p:grpSpPr>
        <p:sp>
          <p:nvSpPr>
            <p:cNvPr id="21525" name="AutoShape 21">
              <a:extLst>
                <a:ext uri="{FF2B5EF4-FFF2-40B4-BE49-F238E27FC236}">
                  <a16:creationId xmlns:a16="http://schemas.microsoft.com/office/drawing/2014/main" id="{B7303794-EC38-49DD-93D6-2D97D6A84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>
              <a:extLst>
                <a:ext uri="{FF2B5EF4-FFF2-40B4-BE49-F238E27FC236}">
                  <a16:creationId xmlns:a16="http://schemas.microsoft.com/office/drawing/2014/main" id="{30C9A340-77AC-4B51-9C8B-4A2C3AFD1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Burndown charts</a:t>
              </a:r>
            </a:p>
          </p:txBody>
        </p:sp>
        <p:sp>
          <p:nvSpPr>
            <p:cNvPr id="36871" name="Rectangle 23">
              <a:extLst>
                <a:ext uri="{FF2B5EF4-FFF2-40B4-BE49-F238E27FC236}">
                  <a16:creationId xmlns:a16="http://schemas.microsoft.com/office/drawing/2014/main" id="{8F1D89CA-1B66-4728-8E1A-F6F8B787A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2" name="AutoShape 24">
              <a:extLst>
                <a:ext uri="{FF2B5EF4-FFF2-40B4-BE49-F238E27FC236}">
                  <a16:creationId xmlns:a16="http://schemas.microsoft.com/office/drawing/2014/main" id="{FE8D6C95-2879-46C0-ACE5-39C67915C3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73" name="AutoShape 25">
              <a:extLst>
                <a:ext uri="{FF2B5EF4-FFF2-40B4-BE49-F238E27FC236}">
                  <a16:creationId xmlns:a16="http://schemas.microsoft.com/office/drawing/2014/main" id="{21C06AEA-C979-431B-B677-A7C8162A3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74" name="Rectangle 26">
              <a:extLst>
                <a:ext uri="{FF2B5EF4-FFF2-40B4-BE49-F238E27FC236}">
                  <a16:creationId xmlns:a16="http://schemas.microsoft.com/office/drawing/2014/main" id="{D7751375-2541-4E48-B4DE-3D7144210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5" name="Rectangle 27">
              <a:extLst>
                <a:ext uri="{FF2B5EF4-FFF2-40B4-BE49-F238E27FC236}">
                  <a16:creationId xmlns:a16="http://schemas.microsoft.com/office/drawing/2014/main" id="{CBA136A6-186D-40C7-96EC-D4C7D2EB3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6" name="Rectangle 28">
              <a:extLst>
                <a:ext uri="{FF2B5EF4-FFF2-40B4-BE49-F238E27FC236}">
                  <a16:creationId xmlns:a16="http://schemas.microsoft.com/office/drawing/2014/main" id="{F7CBFD8E-54E3-4B90-930A-10873B51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221404"/>
      </p:ext>
    </p:extLst>
  </p:cSld>
  <p:clrMapOvr>
    <a:masterClrMapping/>
  </p:clrMapOvr>
  <p:transition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70D2A80C-72BA-42D2-A87E-CB3D590619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8012" y="77144"/>
            <a:ext cx="10133171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has been used by: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CCC3C82-0C5D-4939-B1D2-B7C711B65031}"/>
              </a:ext>
            </a:extLst>
          </p:cNvPr>
          <p:cNvSpPr>
            <a:spLocks/>
          </p:cNvSpPr>
          <p:nvPr/>
        </p:nvSpPr>
        <p:spPr bwMode="auto">
          <a:xfrm>
            <a:off x="608013" y="1188721"/>
            <a:ext cx="4739682" cy="53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Microsoft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Yahoo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Google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Electronic Arts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High Moon Studios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Lockheed Martin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Philips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Siemens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Nokia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Capital One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BBC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Intuit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B889291-8BB8-4FAA-9905-2D872E9181E5}"/>
              </a:ext>
            </a:extLst>
          </p:cNvPr>
          <p:cNvSpPr>
            <a:spLocks/>
          </p:cNvSpPr>
          <p:nvPr/>
        </p:nvSpPr>
        <p:spPr bwMode="auto">
          <a:xfrm>
            <a:off x="6067267" y="1188721"/>
            <a:ext cx="4059637" cy="53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Intuit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Nielsen Media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First American Real Estate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BMC Software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 err="1">
                <a:solidFill>
                  <a:schemeClr val="tx1"/>
                </a:solidFill>
              </a:rPr>
              <a:t>Ipswitch</a:t>
            </a:r>
            <a:endParaRPr lang="en-US" altLang="en-US" sz="2880" dirty="0">
              <a:solidFill>
                <a:schemeClr val="tx1"/>
              </a:solidFill>
            </a:endParaRP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John Deere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Lexis Nexis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Sabre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Salesforce.com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Time Warner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Turner Broadcasting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 err="1">
                <a:solidFill>
                  <a:schemeClr val="tx1"/>
                </a:solidFill>
              </a:rPr>
              <a:t>Oce</a:t>
            </a:r>
            <a:endParaRPr lang="en-US" altLang="en-US" sz="288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D6E09EB3-008A-4682-8FD5-FF485A32C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3689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38914" name="Group 2">
            <a:extLst>
              <a:ext uri="{FF2B5EF4-FFF2-40B4-BE49-F238E27FC236}">
                <a16:creationId xmlns:a16="http://schemas.microsoft.com/office/drawing/2014/main" id="{42594E9E-C94F-4295-A271-74832C402914}"/>
              </a:ext>
            </a:extLst>
          </p:cNvPr>
          <p:cNvGrpSpPr>
            <a:grpSpLocks/>
          </p:cNvGrpSpPr>
          <p:nvPr/>
        </p:nvGrpSpPr>
        <p:grpSpPr bwMode="auto">
          <a:xfrm>
            <a:off x="4368482" y="2423160"/>
            <a:ext cx="3726180" cy="2274570"/>
            <a:chOff x="0" y="0"/>
            <a:chExt cx="2608" cy="1592"/>
          </a:xfrm>
        </p:grpSpPr>
        <p:sp>
          <p:nvSpPr>
            <p:cNvPr id="22531" name="AutoShape 3">
              <a:extLst>
                <a:ext uri="{FF2B5EF4-FFF2-40B4-BE49-F238E27FC236}">
                  <a16:creationId xmlns:a16="http://schemas.microsoft.com/office/drawing/2014/main" id="{D838FFD0-EF00-4500-BCF5-E9973516D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33" name="Rectangle 4">
              <a:extLst>
                <a:ext uri="{FF2B5EF4-FFF2-40B4-BE49-F238E27FC236}">
                  <a16:creationId xmlns:a16="http://schemas.microsoft.com/office/drawing/2014/main" id="{F4D2209E-BE46-4320-AD53-17CD6B719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38934" name="Rectangle 5">
              <a:extLst>
                <a:ext uri="{FF2B5EF4-FFF2-40B4-BE49-F238E27FC236}">
                  <a16:creationId xmlns:a16="http://schemas.microsoft.com/office/drawing/2014/main" id="{6CE2E7D0-8BB8-495F-A6AB-B6D2F9FE6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5" name="AutoShape 6">
              <a:extLst>
                <a:ext uri="{FF2B5EF4-FFF2-40B4-BE49-F238E27FC236}">
                  <a16:creationId xmlns:a16="http://schemas.microsoft.com/office/drawing/2014/main" id="{53A25012-99D0-4A6F-9144-C26C2F3398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8936" name="AutoShape 7">
              <a:extLst>
                <a:ext uri="{FF2B5EF4-FFF2-40B4-BE49-F238E27FC236}">
                  <a16:creationId xmlns:a16="http://schemas.microsoft.com/office/drawing/2014/main" id="{2C15550C-45E5-4830-A906-5711317BE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8937" name="Rectangle 8">
              <a:extLst>
                <a:ext uri="{FF2B5EF4-FFF2-40B4-BE49-F238E27FC236}">
                  <a16:creationId xmlns:a16="http://schemas.microsoft.com/office/drawing/2014/main" id="{3EFD43B4-0372-4A59-B859-F4B95BAA5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8" name="Rectangle 9">
              <a:extLst>
                <a:ext uri="{FF2B5EF4-FFF2-40B4-BE49-F238E27FC236}">
                  <a16:creationId xmlns:a16="http://schemas.microsoft.com/office/drawing/2014/main" id="{9F265CE8-82C2-4EAA-BDBF-32E350A3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9" name="Rectangle 10">
              <a:extLst>
                <a:ext uri="{FF2B5EF4-FFF2-40B4-BE49-F238E27FC236}">
                  <a16:creationId xmlns:a16="http://schemas.microsoft.com/office/drawing/2014/main" id="{01CF02BC-77FE-4033-98F8-FE4F9EC47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sp>
        <p:nvSpPr>
          <p:cNvPr id="22539" name="AutoShape 11">
            <a:extLst>
              <a:ext uri="{FF2B5EF4-FFF2-40B4-BE49-F238E27FC236}">
                <a16:creationId xmlns:a16="http://schemas.microsoft.com/office/drawing/2014/main" id="{311F7CD0-DF7D-441A-A144-66FDA61BF111}"/>
              </a:ext>
            </a:extLst>
          </p:cNvPr>
          <p:cNvSpPr>
            <a:spLocks/>
          </p:cNvSpPr>
          <p:nvPr/>
        </p:nvSpPr>
        <p:spPr bwMode="auto">
          <a:xfrm>
            <a:off x="6128702" y="4594860"/>
            <a:ext cx="3714750" cy="1840230"/>
          </a:xfrm>
          <a:prstGeom prst="roundRect">
            <a:avLst>
              <a:gd name="adj" fmla="val 14903"/>
            </a:avLst>
          </a:prstGeom>
          <a:solidFill>
            <a:srgbClr val="E6E6E6"/>
          </a:solidFill>
          <a:ln w="25400">
            <a:solidFill>
              <a:srgbClr val="B3B3B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8916" name="Rectangle 12">
            <a:extLst>
              <a:ext uri="{FF2B5EF4-FFF2-40B4-BE49-F238E27FC236}">
                <a16:creationId xmlns:a16="http://schemas.microsoft.com/office/drawing/2014/main" id="{C6BE69AC-D5CF-4D32-920B-0BDDE9941C00}"/>
              </a:ext>
            </a:extLst>
          </p:cNvPr>
          <p:cNvSpPr>
            <a:spLocks/>
          </p:cNvSpPr>
          <p:nvPr/>
        </p:nvSpPr>
        <p:spPr bwMode="auto">
          <a:xfrm>
            <a:off x="6254432" y="5154930"/>
            <a:ext cx="339471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>
              <a:buClr>
                <a:srgbClr val="B3B3B3"/>
              </a:buClr>
              <a:buSzPct val="125000"/>
              <a:buFont typeface="Lucida Grande" pitchFamily="1" charset="0"/>
              <a:buChar char="•"/>
            </a:pPr>
            <a:r>
              <a:rPr lang="en-US" altLang="en-US" sz="2520">
                <a:solidFill>
                  <a:srgbClr val="B3B3B3"/>
                </a:solidFill>
              </a:rPr>
              <a:t>Product backlog</a:t>
            </a:r>
          </a:p>
          <a:p>
            <a:pPr algn="l" eaLnBrk="1" hangingPunct="1">
              <a:buClr>
                <a:srgbClr val="B3B3B3"/>
              </a:buClr>
              <a:buSzPct val="125000"/>
              <a:buFont typeface="Lucida Grande" pitchFamily="1" charset="0"/>
              <a:buChar char="•"/>
            </a:pPr>
            <a:r>
              <a:rPr lang="en-US" altLang="en-US" sz="2520">
                <a:solidFill>
                  <a:srgbClr val="B3B3B3"/>
                </a:solidFill>
              </a:rPr>
              <a:t>Sprint backlog</a:t>
            </a:r>
          </a:p>
          <a:p>
            <a:pPr algn="l" eaLnBrk="1" hangingPunct="1">
              <a:buClr>
                <a:srgbClr val="B3B3B3"/>
              </a:buClr>
              <a:buSzPct val="125000"/>
              <a:buFont typeface="Lucida Grande" pitchFamily="1" charset="0"/>
              <a:buChar char="•"/>
            </a:pPr>
            <a:r>
              <a:rPr lang="en-US" altLang="en-US" sz="2520">
                <a:solidFill>
                  <a:srgbClr val="B3B3B3"/>
                </a:solidFill>
              </a:rPr>
              <a:t>Burndown charts</a:t>
            </a:r>
          </a:p>
        </p:txBody>
      </p:sp>
      <p:sp>
        <p:nvSpPr>
          <p:cNvPr id="38917" name="Rectangle 13">
            <a:extLst>
              <a:ext uri="{FF2B5EF4-FFF2-40B4-BE49-F238E27FC236}">
                <a16:creationId xmlns:a16="http://schemas.microsoft.com/office/drawing/2014/main" id="{5DD2563A-F39E-4833-A17A-F8630C7E06A2}"/>
              </a:ext>
            </a:extLst>
          </p:cNvPr>
          <p:cNvSpPr>
            <a:spLocks/>
          </p:cNvSpPr>
          <p:nvPr/>
        </p:nvSpPr>
        <p:spPr bwMode="auto">
          <a:xfrm>
            <a:off x="6551612" y="4594860"/>
            <a:ext cx="1714500" cy="53721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38918" name="AutoShape 14">
            <a:extLst>
              <a:ext uri="{FF2B5EF4-FFF2-40B4-BE49-F238E27FC236}">
                <a16:creationId xmlns:a16="http://schemas.microsoft.com/office/drawing/2014/main" id="{2D105A60-4643-443D-BEFA-B5CF6B7D9A31}"/>
              </a:ext>
            </a:extLst>
          </p:cNvPr>
          <p:cNvSpPr>
            <a:spLocks/>
          </p:cNvSpPr>
          <p:nvPr/>
        </p:nvSpPr>
        <p:spPr bwMode="auto">
          <a:xfrm rot="10800000">
            <a:off x="8163242" y="47205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38919" name="AutoShape 15">
            <a:extLst>
              <a:ext uri="{FF2B5EF4-FFF2-40B4-BE49-F238E27FC236}">
                <a16:creationId xmlns:a16="http://schemas.microsoft.com/office/drawing/2014/main" id="{6FE747B9-1A5E-4505-8AAD-71A249C276E7}"/>
              </a:ext>
            </a:extLst>
          </p:cNvPr>
          <p:cNvSpPr>
            <a:spLocks/>
          </p:cNvSpPr>
          <p:nvPr/>
        </p:nvSpPr>
        <p:spPr bwMode="auto">
          <a:xfrm>
            <a:off x="6117272" y="459486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38920" name="Rectangle 16">
            <a:extLst>
              <a:ext uri="{FF2B5EF4-FFF2-40B4-BE49-F238E27FC236}">
                <a16:creationId xmlns:a16="http://schemas.microsoft.com/office/drawing/2014/main" id="{F1514CC3-816A-4E3A-8460-F4A92885374B}"/>
              </a:ext>
            </a:extLst>
          </p:cNvPr>
          <p:cNvSpPr>
            <a:spLocks/>
          </p:cNvSpPr>
          <p:nvPr/>
        </p:nvSpPr>
        <p:spPr bwMode="auto">
          <a:xfrm>
            <a:off x="6117272" y="4903470"/>
            <a:ext cx="560070" cy="22860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38921" name="Rectangle 17">
            <a:extLst>
              <a:ext uri="{FF2B5EF4-FFF2-40B4-BE49-F238E27FC236}">
                <a16:creationId xmlns:a16="http://schemas.microsoft.com/office/drawing/2014/main" id="{AC221897-E8E6-4A5C-90A1-838D55A7B35F}"/>
              </a:ext>
            </a:extLst>
          </p:cNvPr>
          <p:cNvSpPr>
            <a:spLocks/>
          </p:cNvSpPr>
          <p:nvPr/>
        </p:nvSpPr>
        <p:spPr bwMode="auto">
          <a:xfrm>
            <a:off x="8048942" y="4594860"/>
            <a:ext cx="560070" cy="22860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38922" name="Rectangle 18">
            <a:extLst>
              <a:ext uri="{FF2B5EF4-FFF2-40B4-BE49-F238E27FC236}">
                <a16:creationId xmlns:a16="http://schemas.microsoft.com/office/drawing/2014/main" id="{70AA080C-DFB5-4E59-ABE8-B2D99795CA96}"/>
              </a:ext>
            </a:extLst>
          </p:cNvPr>
          <p:cNvSpPr>
            <a:spLocks/>
          </p:cNvSpPr>
          <p:nvPr/>
        </p:nvSpPr>
        <p:spPr bwMode="auto">
          <a:xfrm>
            <a:off x="6265862" y="4606290"/>
            <a:ext cx="190881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880">
                <a:solidFill>
                  <a:srgbClr val="FFFFFF"/>
                </a:solidFill>
              </a:rPr>
              <a:t>Artifacts</a:t>
            </a:r>
          </a:p>
        </p:txBody>
      </p:sp>
      <p:grpSp>
        <p:nvGrpSpPr>
          <p:cNvPr id="38923" name="Group 19">
            <a:extLst>
              <a:ext uri="{FF2B5EF4-FFF2-40B4-BE49-F238E27FC236}">
                <a16:creationId xmlns:a16="http://schemas.microsoft.com/office/drawing/2014/main" id="{FBDE91DB-BCFA-4750-947E-A28BD2B5E3E6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2548" name="AutoShape 20">
              <a:extLst>
                <a:ext uri="{FF2B5EF4-FFF2-40B4-BE49-F238E27FC236}">
                  <a16:creationId xmlns:a16="http://schemas.microsoft.com/office/drawing/2014/main" id="{3B20EDCC-F421-41E6-94F4-6AB6C43E6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25" name="Rectangle 21">
              <a:extLst>
                <a:ext uri="{FF2B5EF4-FFF2-40B4-BE49-F238E27FC236}">
                  <a16:creationId xmlns:a16="http://schemas.microsoft.com/office/drawing/2014/main" id="{F555FE05-D2AD-463B-8AD1-61A83612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ScrumMaster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8926" name="Rectangle 22">
              <a:extLst>
                <a:ext uri="{FF2B5EF4-FFF2-40B4-BE49-F238E27FC236}">
                  <a16:creationId xmlns:a16="http://schemas.microsoft.com/office/drawing/2014/main" id="{FBEC4703-CDB2-4DA4-A955-8FD21C125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27" name="AutoShape 23">
              <a:extLst>
                <a:ext uri="{FF2B5EF4-FFF2-40B4-BE49-F238E27FC236}">
                  <a16:creationId xmlns:a16="http://schemas.microsoft.com/office/drawing/2014/main" id="{D9DE6F6F-83D0-441E-BE5A-D3A9D768843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8928" name="AutoShape 24">
              <a:extLst>
                <a:ext uri="{FF2B5EF4-FFF2-40B4-BE49-F238E27FC236}">
                  <a16:creationId xmlns:a16="http://schemas.microsoft.com/office/drawing/2014/main" id="{0C3D4E76-DB88-4B2D-8FF3-BB7D03C5A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8929" name="Rectangle 25">
              <a:extLst>
                <a:ext uri="{FF2B5EF4-FFF2-40B4-BE49-F238E27FC236}">
                  <a16:creationId xmlns:a16="http://schemas.microsoft.com/office/drawing/2014/main" id="{0FFE9A43-B15D-48C3-940F-5338E4ABF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0" name="Rectangle 26">
              <a:extLst>
                <a:ext uri="{FF2B5EF4-FFF2-40B4-BE49-F238E27FC236}">
                  <a16:creationId xmlns:a16="http://schemas.microsoft.com/office/drawing/2014/main" id="{4F5EAD48-1246-4820-BA08-76FC5006E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1" name="Rectangle 27">
              <a:extLst>
                <a:ext uri="{FF2B5EF4-FFF2-40B4-BE49-F238E27FC236}">
                  <a16:creationId xmlns:a16="http://schemas.microsoft.com/office/drawing/2014/main" id="{E9DAEF31-E7EE-4C2F-8CA8-CDBC47D71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513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B6390727-16FB-4AF3-A7FF-A1D1EDA9D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ym typeface="Gill Sans" charset="0"/>
              </a:rPr>
              <a:t>Product owner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B6CD0835-372C-4C0D-9964-250BE8112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Define the features of the product</a:t>
            </a:r>
          </a:p>
          <a:p>
            <a:r>
              <a:rPr lang="en-US" altLang="en-US"/>
              <a:t>Decide on release date and content</a:t>
            </a:r>
          </a:p>
          <a:p>
            <a:r>
              <a:rPr lang="en-US" altLang="en-US"/>
              <a:t>Be responsible for the profitability of the product (ROI)</a:t>
            </a:r>
          </a:p>
          <a:p>
            <a:r>
              <a:rPr lang="en-US" altLang="en-US"/>
              <a:t>Prioritize features according to market value </a:t>
            </a:r>
          </a:p>
          <a:p>
            <a:r>
              <a:rPr lang="en-US" altLang="en-US"/>
              <a:t>Adjust features and priority every iteration, as needed  </a:t>
            </a:r>
          </a:p>
          <a:p>
            <a:r>
              <a:rPr lang="en-US" altLang="en-US"/>
              <a:t>Accept or reject work results</a:t>
            </a:r>
          </a:p>
          <a:p>
            <a:endParaRPr lang="en-US" altLang="en-US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4894AC63-B80B-44E0-9558-AE5736B9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962" y="190024"/>
            <a:ext cx="2194560" cy="169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193512"/>
      </p:ext>
    </p:extLst>
  </p:cSld>
  <p:clrMapOvr>
    <a:masterClrMapping/>
  </p:clrMapOvr>
  <p:transition spd="med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BE1D8232-3589-477B-B3AA-A3EEFDF01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ScrumMaster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C09F7D0-0B39-42D5-B406-69DCE6DCB9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Represents management to the project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Responsible for enacting Scrum values and practices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Removes impediments 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Ensure that the team is fully functional and productive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Enable close cooperation across all roles and functions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Shield the team from external interferences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46F1AD98-AF06-45E7-B81D-7F388C88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42" y="337185"/>
            <a:ext cx="1645920" cy="138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88926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E88C9963-F18E-434A-AE5F-8DB17B237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714C238-05D9-42A6-A578-1A2CE8B7B2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5302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Typically 5-9 people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Cross-functional: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>
                <a:sym typeface="Gill Sans" charset="0"/>
              </a:rPr>
              <a:t>Programmers, testers, user experience designers, etc.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>
                <a:sym typeface="Gill Sans" charset="0"/>
              </a:rPr>
              <a:t>M</a:t>
            </a:r>
            <a:r>
              <a:rPr lang="en-US" sz="3150">
                <a:sym typeface="Gill Sans" charset="0"/>
              </a:rPr>
              <a:t>embers should be full-time</a:t>
            </a:r>
          </a:p>
          <a:p>
            <a:pPr marL="937260" lvl="2">
              <a:lnSpc>
                <a:spcPct val="90000"/>
              </a:lnSpc>
              <a:spcBef>
                <a:spcPts val="1260"/>
              </a:spcBef>
              <a:buClr>
                <a:srgbClr val="5F7BAE"/>
              </a:buClr>
              <a:buFont typeface="Lucida Grande" charset="0"/>
              <a:buChar char="•"/>
              <a:defRPr/>
            </a:pPr>
            <a:r>
              <a:rPr lang="en-US" sz="2430">
                <a:sym typeface="Gill Sans" charset="0"/>
              </a:rPr>
              <a:t>May be exceptions (e.g., database administrator)</a:t>
            </a:r>
          </a:p>
        </p:txBody>
      </p:sp>
      <p:grpSp>
        <p:nvGrpSpPr>
          <p:cNvPr id="45059" name="Group 3">
            <a:extLst>
              <a:ext uri="{FF2B5EF4-FFF2-40B4-BE49-F238E27FC236}">
                <a16:creationId xmlns:a16="http://schemas.microsoft.com/office/drawing/2014/main" id="{F6BDBCBA-ED66-4809-B4E9-8756883D7AC2}"/>
              </a:ext>
            </a:extLst>
          </p:cNvPr>
          <p:cNvGrpSpPr>
            <a:grpSpLocks/>
          </p:cNvGrpSpPr>
          <p:nvPr/>
        </p:nvGrpSpPr>
        <p:grpSpPr bwMode="auto">
          <a:xfrm>
            <a:off x="7414577" y="520065"/>
            <a:ext cx="2434590" cy="1924527"/>
            <a:chOff x="0" y="0"/>
            <a:chExt cx="1704" cy="1346"/>
          </a:xfrm>
        </p:grpSpPr>
        <p:pic>
          <p:nvPicPr>
            <p:cNvPr id="45060" name="Picture 4">
              <a:extLst>
                <a:ext uri="{FF2B5EF4-FFF2-40B4-BE49-F238E27FC236}">
                  <a16:creationId xmlns:a16="http://schemas.microsoft.com/office/drawing/2014/main" id="{41753F8C-AECC-41DC-9325-87C975075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61" name="Group 5">
              <a:extLst>
                <a:ext uri="{FF2B5EF4-FFF2-40B4-BE49-F238E27FC236}">
                  <a16:creationId xmlns:a16="http://schemas.microsoft.com/office/drawing/2014/main" id="{A804D44C-ABDA-40B3-8327-4D30C92C6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5062" name="Group 6">
                <a:extLst>
                  <a:ext uri="{FF2B5EF4-FFF2-40B4-BE49-F238E27FC236}">
                    <a16:creationId xmlns:a16="http://schemas.microsoft.com/office/drawing/2014/main" id="{13A857A5-F20F-46B3-AE26-1C9582B3F1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5068" name="Picture 7">
                  <a:extLst>
                    <a:ext uri="{FF2B5EF4-FFF2-40B4-BE49-F238E27FC236}">
                      <a16:creationId xmlns:a16="http://schemas.microsoft.com/office/drawing/2014/main" id="{0707B3D2-C0C3-41F9-9757-AE91CD55CB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69" name="Picture 8">
                  <a:extLst>
                    <a:ext uri="{FF2B5EF4-FFF2-40B4-BE49-F238E27FC236}">
                      <a16:creationId xmlns:a16="http://schemas.microsoft.com/office/drawing/2014/main" id="{770F19D9-DAA3-4D62-BF32-5864EA38C0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70" name="Picture 9">
                  <a:extLst>
                    <a:ext uri="{FF2B5EF4-FFF2-40B4-BE49-F238E27FC236}">
                      <a16:creationId xmlns:a16="http://schemas.microsoft.com/office/drawing/2014/main" id="{4539D55F-A4F3-4A31-A6CD-CB8DF0F417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5063" name="Picture 10">
                <a:extLst>
                  <a:ext uri="{FF2B5EF4-FFF2-40B4-BE49-F238E27FC236}">
                    <a16:creationId xmlns:a16="http://schemas.microsoft.com/office/drawing/2014/main" id="{B40A4CE9-9268-43AB-8421-4F53FA756B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5064" name="Group 11">
                <a:extLst>
                  <a:ext uri="{FF2B5EF4-FFF2-40B4-BE49-F238E27FC236}">
                    <a16:creationId xmlns:a16="http://schemas.microsoft.com/office/drawing/2014/main" id="{1135935B-798A-415B-91FC-0108A9AB21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5065" name="Picture 12">
                  <a:extLst>
                    <a:ext uri="{FF2B5EF4-FFF2-40B4-BE49-F238E27FC236}">
                      <a16:creationId xmlns:a16="http://schemas.microsoft.com/office/drawing/2014/main" id="{A2729068-BA64-4DE9-AC4A-2172C32313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66" name="Picture 13">
                  <a:extLst>
                    <a:ext uri="{FF2B5EF4-FFF2-40B4-BE49-F238E27FC236}">
                      <a16:creationId xmlns:a16="http://schemas.microsoft.com/office/drawing/2014/main" id="{74229345-8018-4C88-9905-AF0ED96203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67" name="Picture 14">
                  <a:extLst>
                    <a:ext uri="{FF2B5EF4-FFF2-40B4-BE49-F238E27FC236}">
                      <a16:creationId xmlns:a16="http://schemas.microsoft.com/office/drawing/2014/main" id="{F083AA78-2484-4B4B-BA95-CAB611ACC2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9800552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6E7EBC00-140D-4A09-BA99-A03951C23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09AFCF5B-E7E7-4E20-B1D3-804E3211A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5302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endParaRPr lang="en-US" sz="315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Teams are self-organizing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>
                <a:sym typeface="Gill Sans" charset="0"/>
              </a:rPr>
              <a:t>Ideally, no titles but rarely a possibility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Membership should change only between sprints</a:t>
            </a:r>
          </a:p>
        </p:txBody>
      </p:sp>
      <p:grpSp>
        <p:nvGrpSpPr>
          <p:cNvPr id="47107" name="Group 3">
            <a:extLst>
              <a:ext uri="{FF2B5EF4-FFF2-40B4-BE49-F238E27FC236}">
                <a16:creationId xmlns:a16="http://schemas.microsoft.com/office/drawing/2014/main" id="{60824680-F9BB-44C7-8A3D-BFDA648D7D2D}"/>
              </a:ext>
            </a:extLst>
          </p:cNvPr>
          <p:cNvGrpSpPr>
            <a:grpSpLocks/>
          </p:cNvGrpSpPr>
          <p:nvPr/>
        </p:nvGrpSpPr>
        <p:grpSpPr bwMode="auto">
          <a:xfrm>
            <a:off x="7414577" y="520065"/>
            <a:ext cx="2434590" cy="1924527"/>
            <a:chOff x="0" y="0"/>
            <a:chExt cx="1704" cy="1346"/>
          </a:xfrm>
        </p:grpSpPr>
        <p:pic>
          <p:nvPicPr>
            <p:cNvPr id="47108" name="Picture 4">
              <a:extLst>
                <a:ext uri="{FF2B5EF4-FFF2-40B4-BE49-F238E27FC236}">
                  <a16:creationId xmlns:a16="http://schemas.microsoft.com/office/drawing/2014/main" id="{BA386252-DC4B-4F15-BDE2-ADC155967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09" name="Group 5">
              <a:extLst>
                <a:ext uri="{FF2B5EF4-FFF2-40B4-BE49-F238E27FC236}">
                  <a16:creationId xmlns:a16="http://schemas.microsoft.com/office/drawing/2014/main" id="{CBC11525-7DD7-4E35-9F40-ABE4E94095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7110" name="Group 6">
                <a:extLst>
                  <a:ext uri="{FF2B5EF4-FFF2-40B4-BE49-F238E27FC236}">
                    <a16:creationId xmlns:a16="http://schemas.microsoft.com/office/drawing/2014/main" id="{CEF4D722-CA4D-43D8-8FA4-B2C9872D90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7116" name="Picture 7">
                  <a:extLst>
                    <a:ext uri="{FF2B5EF4-FFF2-40B4-BE49-F238E27FC236}">
                      <a16:creationId xmlns:a16="http://schemas.microsoft.com/office/drawing/2014/main" id="{BFD24EAB-AD7D-44DA-9127-4B427CF74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17" name="Picture 8">
                  <a:extLst>
                    <a:ext uri="{FF2B5EF4-FFF2-40B4-BE49-F238E27FC236}">
                      <a16:creationId xmlns:a16="http://schemas.microsoft.com/office/drawing/2014/main" id="{F5103B70-9A92-49EE-8F1A-43B06BD6CA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18" name="Picture 9">
                  <a:extLst>
                    <a:ext uri="{FF2B5EF4-FFF2-40B4-BE49-F238E27FC236}">
                      <a16:creationId xmlns:a16="http://schemas.microsoft.com/office/drawing/2014/main" id="{E345492D-038E-4A13-BCF6-EB9B6DF72B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7111" name="Picture 10">
                <a:extLst>
                  <a:ext uri="{FF2B5EF4-FFF2-40B4-BE49-F238E27FC236}">
                    <a16:creationId xmlns:a16="http://schemas.microsoft.com/office/drawing/2014/main" id="{3C355698-C601-425B-8226-B9AED8DEA8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112" name="Group 11">
                <a:extLst>
                  <a:ext uri="{FF2B5EF4-FFF2-40B4-BE49-F238E27FC236}">
                    <a16:creationId xmlns:a16="http://schemas.microsoft.com/office/drawing/2014/main" id="{09B380CC-6A16-409D-8A63-2C10EC948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7113" name="Picture 12">
                  <a:extLst>
                    <a:ext uri="{FF2B5EF4-FFF2-40B4-BE49-F238E27FC236}">
                      <a16:creationId xmlns:a16="http://schemas.microsoft.com/office/drawing/2014/main" id="{15E34372-2EB7-479F-B7E4-A87797F18F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14" name="Picture 13">
                  <a:extLst>
                    <a:ext uri="{FF2B5EF4-FFF2-40B4-BE49-F238E27FC236}">
                      <a16:creationId xmlns:a16="http://schemas.microsoft.com/office/drawing/2014/main" id="{96EBEF0C-B5A0-4627-B216-D87093CBAA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15" name="Picture 14">
                  <a:extLst>
                    <a:ext uri="{FF2B5EF4-FFF2-40B4-BE49-F238E27FC236}">
                      <a16:creationId xmlns:a16="http://schemas.microsoft.com/office/drawing/2014/main" id="{1A8358DF-B958-4725-9E84-25CD2314CC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4469632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3" name="Group 1">
            <a:extLst>
              <a:ext uri="{FF2B5EF4-FFF2-40B4-BE49-F238E27FC236}">
                <a16:creationId xmlns:a16="http://schemas.microsoft.com/office/drawing/2014/main" id="{A6D69BCC-00DA-4D05-9D68-4C5324E48708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11E8924F-5406-4641-BEC6-DE08C6A26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74" name="Rectangle 3">
              <a:extLst>
                <a:ext uri="{FF2B5EF4-FFF2-40B4-BE49-F238E27FC236}">
                  <a16:creationId xmlns:a16="http://schemas.microsoft.com/office/drawing/2014/main" id="{6A15C1C7-6F04-459F-B60E-161D85F42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ScrumMaster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49175" name="Rectangle 4">
              <a:extLst>
                <a:ext uri="{FF2B5EF4-FFF2-40B4-BE49-F238E27FC236}">
                  <a16:creationId xmlns:a16="http://schemas.microsoft.com/office/drawing/2014/main" id="{BBC6EEDA-9EB0-43C5-85D9-0EAED8AE2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76" name="AutoShape 5">
              <a:extLst>
                <a:ext uri="{FF2B5EF4-FFF2-40B4-BE49-F238E27FC236}">
                  <a16:creationId xmlns:a16="http://schemas.microsoft.com/office/drawing/2014/main" id="{D4880DDF-69BF-46BC-8288-09E655D3E0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77" name="AutoShape 6">
              <a:extLst>
                <a:ext uri="{FF2B5EF4-FFF2-40B4-BE49-F238E27FC236}">
                  <a16:creationId xmlns:a16="http://schemas.microsoft.com/office/drawing/2014/main" id="{34F52F03-30C9-4227-A26E-47B2D8DC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78" name="Rectangle 7">
              <a:extLst>
                <a:ext uri="{FF2B5EF4-FFF2-40B4-BE49-F238E27FC236}">
                  <a16:creationId xmlns:a16="http://schemas.microsoft.com/office/drawing/2014/main" id="{AA137604-54F6-43B7-AE51-FE2859521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79" name="Rectangle 8">
              <a:extLst>
                <a:ext uri="{FF2B5EF4-FFF2-40B4-BE49-F238E27FC236}">
                  <a16:creationId xmlns:a16="http://schemas.microsoft.com/office/drawing/2014/main" id="{6C966925-3998-4D55-A28F-53CB3C71B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80" name="Rectangle 9">
              <a:extLst>
                <a:ext uri="{FF2B5EF4-FFF2-40B4-BE49-F238E27FC236}">
                  <a16:creationId xmlns:a16="http://schemas.microsoft.com/office/drawing/2014/main" id="{BAA99E6F-6D99-4B4B-996B-B5F2F11B8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26627" name="Rectangle 10">
            <a:extLst>
              <a:ext uri="{FF2B5EF4-FFF2-40B4-BE49-F238E27FC236}">
                <a16:creationId xmlns:a16="http://schemas.microsoft.com/office/drawing/2014/main" id="{4FB5F89A-C6E3-4B8C-9D99-FB311F336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9404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49155" name="Group 11">
            <a:extLst>
              <a:ext uri="{FF2B5EF4-FFF2-40B4-BE49-F238E27FC236}">
                <a16:creationId xmlns:a16="http://schemas.microsoft.com/office/drawing/2014/main" id="{FCD7C7BE-9058-4281-8760-80DB81DC51E3}"/>
              </a:ext>
            </a:extLst>
          </p:cNvPr>
          <p:cNvGrpSpPr>
            <a:grpSpLocks/>
          </p:cNvGrpSpPr>
          <p:nvPr/>
        </p:nvGrpSpPr>
        <p:grpSpPr bwMode="auto">
          <a:xfrm>
            <a:off x="6117272" y="4594860"/>
            <a:ext cx="3726180" cy="1840230"/>
            <a:chOff x="0" y="0"/>
            <a:chExt cx="2608" cy="1288"/>
          </a:xfrm>
        </p:grpSpPr>
        <p:sp>
          <p:nvSpPr>
            <p:cNvPr id="3" name="AutoShape 12">
              <a:extLst>
                <a:ext uri="{FF2B5EF4-FFF2-40B4-BE49-F238E27FC236}">
                  <a16:creationId xmlns:a16="http://schemas.microsoft.com/office/drawing/2014/main" id="{46FEF072-F9C2-4736-8099-787060B8B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66" name="Rectangle 13">
              <a:extLst>
                <a:ext uri="{FF2B5EF4-FFF2-40B4-BE49-F238E27FC236}">
                  <a16:creationId xmlns:a16="http://schemas.microsoft.com/office/drawing/2014/main" id="{1ACDEA40-C6F6-474C-B8DC-A9FABA8C9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Product backlog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backlog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Burndown charts</a:t>
              </a:r>
            </a:p>
          </p:txBody>
        </p:sp>
        <p:sp>
          <p:nvSpPr>
            <p:cNvPr id="49167" name="Rectangle 14">
              <a:extLst>
                <a:ext uri="{FF2B5EF4-FFF2-40B4-BE49-F238E27FC236}">
                  <a16:creationId xmlns:a16="http://schemas.microsoft.com/office/drawing/2014/main" id="{A57D0111-F1ED-4E4D-8D26-B7A445610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68" name="AutoShape 15">
              <a:extLst>
                <a:ext uri="{FF2B5EF4-FFF2-40B4-BE49-F238E27FC236}">
                  <a16:creationId xmlns:a16="http://schemas.microsoft.com/office/drawing/2014/main" id="{20A6ECB3-2950-40D7-B924-017FB2FD6AB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69" name="AutoShape 16">
              <a:extLst>
                <a:ext uri="{FF2B5EF4-FFF2-40B4-BE49-F238E27FC236}">
                  <a16:creationId xmlns:a16="http://schemas.microsoft.com/office/drawing/2014/main" id="{DAA616B9-26D1-4155-9CD2-262F385A9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70" name="Rectangle 17">
              <a:extLst>
                <a:ext uri="{FF2B5EF4-FFF2-40B4-BE49-F238E27FC236}">
                  <a16:creationId xmlns:a16="http://schemas.microsoft.com/office/drawing/2014/main" id="{B208C69E-5A1F-418D-A787-82FCA06FE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71" name="Rectangle 18">
              <a:extLst>
                <a:ext uri="{FF2B5EF4-FFF2-40B4-BE49-F238E27FC236}">
                  <a16:creationId xmlns:a16="http://schemas.microsoft.com/office/drawing/2014/main" id="{4D0AA21F-A3A3-41AB-8DCD-55E1D6B34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72" name="Rectangle 19">
              <a:extLst>
                <a:ext uri="{FF2B5EF4-FFF2-40B4-BE49-F238E27FC236}">
                  <a16:creationId xmlns:a16="http://schemas.microsoft.com/office/drawing/2014/main" id="{344EA41F-0F87-4003-8821-15DCA55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49156" name="Group 20">
            <a:extLst>
              <a:ext uri="{FF2B5EF4-FFF2-40B4-BE49-F238E27FC236}">
                <a16:creationId xmlns:a16="http://schemas.microsoft.com/office/drawing/2014/main" id="{A9EAAC55-F670-4D2B-9BE3-E90CF11498C5}"/>
              </a:ext>
            </a:extLst>
          </p:cNvPr>
          <p:cNvGrpSpPr>
            <a:grpSpLocks/>
          </p:cNvGrpSpPr>
          <p:nvPr/>
        </p:nvGrpSpPr>
        <p:grpSpPr bwMode="auto">
          <a:xfrm>
            <a:off x="4482782" y="2537460"/>
            <a:ext cx="3726180" cy="2274570"/>
            <a:chOff x="0" y="0"/>
            <a:chExt cx="2608" cy="1592"/>
          </a:xfrm>
        </p:grpSpPr>
        <p:sp>
          <p:nvSpPr>
            <p:cNvPr id="26645" name="AutoShape 21">
              <a:extLst>
                <a:ext uri="{FF2B5EF4-FFF2-40B4-BE49-F238E27FC236}">
                  <a16:creationId xmlns:a16="http://schemas.microsoft.com/office/drawing/2014/main" id="{C2387C33-82D9-4000-AED0-F02140E5E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58" name="Rectangle 22">
              <a:extLst>
                <a:ext uri="{FF2B5EF4-FFF2-40B4-BE49-F238E27FC236}">
                  <a16:creationId xmlns:a16="http://schemas.microsoft.com/office/drawing/2014/main" id="{3925A4A5-E67F-47B5-9D02-CD6F6C4E2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49159" name="Rectangle 23">
              <a:extLst>
                <a:ext uri="{FF2B5EF4-FFF2-40B4-BE49-F238E27FC236}">
                  <a16:creationId xmlns:a16="http://schemas.microsoft.com/office/drawing/2014/main" id="{CB2B50CD-05AB-4294-97FC-38FA33A9C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60" name="AutoShape 24">
              <a:extLst>
                <a:ext uri="{FF2B5EF4-FFF2-40B4-BE49-F238E27FC236}">
                  <a16:creationId xmlns:a16="http://schemas.microsoft.com/office/drawing/2014/main" id="{8B7CBA3B-C3AB-48D9-909E-F684F4FAE7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61" name="AutoShape 25">
              <a:extLst>
                <a:ext uri="{FF2B5EF4-FFF2-40B4-BE49-F238E27FC236}">
                  <a16:creationId xmlns:a16="http://schemas.microsoft.com/office/drawing/2014/main" id="{5D1A23D3-5D44-447D-B0C2-ABB07726D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62" name="Rectangle 26">
              <a:extLst>
                <a:ext uri="{FF2B5EF4-FFF2-40B4-BE49-F238E27FC236}">
                  <a16:creationId xmlns:a16="http://schemas.microsoft.com/office/drawing/2014/main" id="{59254B79-6BA9-4F33-B98B-7FC167A20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63" name="Rectangle 27">
              <a:extLst>
                <a:ext uri="{FF2B5EF4-FFF2-40B4-BE49-F238E27FC236}">
                  <a16:creationId xmlns:a16="http://schemas.microsoft.com/office/drawing/2014/main" id="{0FB6C23A-F5BC-4060-AEBC-25F35F2E2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64" name="Rectangle 28">
              <a:extLst>
                <a:ext uri="{FF2B5EF4-FFF2-40B4-BE49-F238E27FC236}">
                  <a16:creationId xmlns:a16="http://schemas.microsoft.com/office/drawing/2014/main" id="{688DBD7C-FB03-450C-9D41-EC780C62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67012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">
            <a:extLst>
              <a:ext uri="{FF2B5EF4-FFF2-40B4-BE49-F238E27FC236}">
                <a16:creationId xmlns:a16="http://schemas.microsoft.com/office/drawing/2014/main" id="{6F388E66-0E80-4C07-A5D2-79497901AC7A}"/>
              </a:ext>
            </a:extLst>
          </p:cNvPr>
          <p:cNvSpPr>
            <a:spLocks/>
          </p:cNvSpPr>
          <p:nvPr/>
        </p:nvSpPr>
        <p:spPr bwMode="auto">
          <a:xfrm>
            <a:off x="3739832" y="811530"/>
            <a:ext cx="4583430" cy="5417820"/>
          </a:xfrm>
          <a:prstGeom prst="roundRect">
            <a:avLst>
              <a:gd name="adj" fmla="val 5981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ED8A370-E8C6-40A0-B2A1-79342113D2EA}"/>
              </a:ext>
            </a:extLst>
          </p:cNvPr>
          <p:cNvSpPr>
            <a:spLocks/>
          </p:cNvSpPr>
          <p:nvPr/>
        </p:nvSpPr>
        <p:spPr bwMode="auto">
          <a:xfrm>
            <a:off x="4162742" y="811530"/>
            <a:ext cx="3143250" cy="53721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51203" name="AutoShape 3">
            <a:extLst>
              <a:ext uri="{FF2B5EF4-FFF2-40B4-BE49-F238E27FC236}">
                <a16:creationId xmlns:a16="http://schemas.microsoft.com/office/drawing/2014/main" id="{8A25447B-EC0B-4E14-886A-9A4093382376}"/>
              </a:ext>
            </a:extLst>
          </p:cNvPr>
          <p:cNvSpPr>
            <a:spLocks/>
          </p:cNvSpPr>
          <p:nvPr/>
        </p:nvSpPr>
        <p:spPr bwMode="auto">
          <a:xfrm>
            <a:off x="3728402" y="81153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7A67A9AB-108C-428A-863B-D510392EFCB2}"/>
              </a:ext>
            </a:extLst>
          </p:cNvPr>
          <p:cNvSpPr>
            <a:spLocks/>
          </p:cNvSpPr>
          <p:nvPr/>
        </p:nvSpPr>
        <p:spPr bwMode="auto">
          <a:xfrm>
            <a:off x="3728402" y="1120140"/>
            <a:ext cx="560070" cy="22860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grpSp>
        <p:nvGrpSpPr>
          <p:cNvPr id="51205" name="Group 5">
            <a:extLst>
              <a:ext uri="{FF2B5EF4-FFF2-40B4-BE49-F238E27FC236}">
                <a16:creationId xmlns:a16="http://schemas.microsoft.com/office/drawing/2014/main" id="{734CF940-CBD0-4C74-993A-33318646CB1C}"/>
              </a:ext>
            </a:extLst>
          </p:cNvPr>
          <p:cNvGrpSpPr>
            <a:grpSpLocks/>
          </p:cNvGrpSpPr>
          <p:nvPr/>
        </p:nvGrpSpPr>
        <p:grpSpPr bwMode="auto">
          <a:xfrm>
            <a:off x="7134542" y="811530"/>
            <a:ext cx="560070" cy="537210"/>
            <a:chOff x="0" y="0"/>
            <a:chExt cx="392" cy="376"/>
          </a:xfrm>
        </p:grpSpPr>
        <p:sp>
          <p:nvSpPr>
            <p:cNvPr id="51237" name="AutoShape 6">
              <a:extLst>
                <a:ext uri="{FF2B5EF4-FFF2-40B4-BE49-F238E27FC236}">
                  <a16:creationId xmlns:a16="http://schemas.microsoft.com/office/drawing/2014/main" id="{28369D91-B498-4A8C-A347-FE49E00B52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38" name="Rectangle 7">
              <a:extLst>
                <a:ext uri="{FF2B5EF4-FFF2-40B4-BE49-F238E27FC236}">
                  <a16:creationId xmlns:a16="http://schemas.microsoft.com/office/drawing/2014/main" id="{D7BCDB91-7AC5-424B-A13A-7D78754B1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sp>
        <p:nvSpPr>
          <p:cNvPr id="51206" name="Rectangle 8">
            <a:extLst>
              <a:ext uri="{FF2B5EF4-FFF2-40B4-BE49-F238E27FC236}">
                <a16:creationId xmlns:a16="http://schemas.microsoft.com/office/drawing/2014/main" id="{5DC248A6-3728-4D53-ADB0-C344BCB4D01C}"/>
              </a:ext>
            </a:extLst>
          </p:cNvPr>
          <p:cNvSpPr>
            <a:spLocks/>
          </p:cNvSpPr>
          <p:nvPr/>
        </p:nvSpPr>
        <p:spPr bwMode="auto">
          <a:xfrm>
            <a:off x="3876992" y="811530"/>
            <a:ext cx="381762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520">
                <a:solidFill>
                  <a:srgbClr val="FFFFFF"/>
                </a:solidFill>
              </a:rPr>
              <a:t>Sprint planning meeting</a:t>
            </a:r>
          </a:p>
        </p:txBody>
      </p:sp>
      <p:grpSp>
        <p:nvGrpSpPr>
          <p:cNvPr id="27657" name="Group 9">
            <a:extLst>
              <a:ext uri="{FF2B5EF4-FFF2-40B4-BE49-F238E27FC236}">
                <a16:creationId xmlns:a16="http://schemas.microsoft.com/office/drawing/2014/main" id="{DB75AC27-284A-4BC0-B0F0-66D03DA1C0BB}"/>
              </a:ext>
            </a:extLst>
          </p:cNvPr>
          <p:cNvGrpSpPr>
            <a:grpSpLocks/>
          </p:cNvGrpSpPr>
          <p:nvPr/>
        </p:nvGrpSpPr>
        <p:grpSpPr bwMode="auto">
          <a:xfrm>
            <a:off x="3968432" y="1531620"/>
            <a:ext cx="4194810" cy="1680210"/>
            <a:chOff x="0" y="0"/>
            <a:chExt cx="2936" cy="1176"/>
          </a:xfrm>
        </p:grpSpPr>
        <p:sp>
          <p:nvSpPr>
            <p:cNvPr id="27658" name="AutoShape 10">
              <a:extLst>
                <a:ext uri="{FF2B5EF4-FFF2-40B4-BE49-F238E27FC236}">
                  <a16:creationId xmlns:a16="http://schemas.microsoft.com/office/drawing/2014/main" id="{2E847142-3AE9-4BA9-893E-89F9A68B0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36" cy="1176"/>
            </a:xfrm>
            <a:prstGeom prst="roundRect">
              <a:avLst>
                <a:gd name="adj" fmla="val 16324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32" name="Rectangle 11">
              <a:extLst>
                <a:ext uri="{FF2B5EF4-FFF2-40B4-BE49-F238E27FC236}">
                  <a16:creationId xmlns:a16="http://schemas.microsoft.com/office/drawing/2014/main" id="{8063D3F4-8B63-4AE0-B5D6-CBBA3221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51233" name="AutoShape 12">
              <a:extLst>
                <a:ext uri="{FF2B5EF4-FFF2-40B4-BE49-F238E27FC236}">
                  <a16:creationId xmlns:a16="http://schemas.microsoft.com/office/drawing/2014/main" id="{7688DCC6-2B85-4252-B0C3-5EF873E508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34" name="AutoShape 13">
              <a:extLst>
                <a:ext uri="{FF2B5EF4-FFF2-40B4-BE49-F238E27FC236}">
                  <a16:creationId xmlns:a16="http://schemas.microsoft.com/office/drawing/2014/main" id="{C44C5BC0-2936-4F1F-B78D-9434F1839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35" name="Rectangle 14">
              <a:extLst>
                <a:ext uri="{FF2B5EF4-FFF2-40B4-BE49-F238E27FC236}">
                  <a16:creationId xmlns:a16="http://schemas.microsoft.com/office/drawing/2014/main" id="{C802B226-6B11-46BF-859E-E035F288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0"/>
              <a:ext cx="1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160">
                  <a:solidFill>
                    <a:srgbClr val="FFFFFF"/>
                  </a:solidFill>
                </a:rPr>
                <a:t>Sprint prioritization</a:t>
              </a:r>
            </a:p>
          </p:txBody>
        </p:sp>
        <p:sp>
          <p:nvSpPr>
            <p:cNvPr id="51236" name="Rectangle 15">
              <a:extLst>
                <a:ext uri="{FF2B5EF4-FFF2-40B4-BE49-F238E27FC236}">
                  <a16:creationId xmlns:a16="http://schemas.microsoft.com/office/drawing/2014/main" id="{B1C866B9-730F-4452-82C6-05DC259E2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" y="336"/>
              <a:ext cx="2720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marL="280988" indent="-280988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Analyze and evaluate product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Select sprint goal</a:t>
              </a:r>
            </a:p>
          </p:txBody>
        </p:sp>
      </p:grpSp>
      <p:grpSp>
        <p:nvGrpSpPr>
          <p:cNvPr id="27664" name="Group 16">
            <a:extLst>
              <a:ext uri="{FF2B5EF4-FFF2-40B4-BE49-F238E27FC236}">
                <a16:creationId xmlns:a16="http://schemas.microsoft.com/office/drawing/2014/main" id="{47694998-87D7-4B09-9982-8B860F96BF33}"/>
              </a:ext>
            </a:extLst>
          </p:cNvPr>
          <p:cNvGrpSpPr>
            <a:grpSpLocks/>
          </p:cNvGrpSpPr>
          <p:nvPr/>
        </p:nvGrpSpPr>
        <p:grpSpPr bwMode="auto">
          <a:xfrm>
            <a:off x="3968432" y="3371850"/>
            <a:ext cx="4194810" cy="2640330"/>
            <a:chOff x="0" y="0"/>
            <a:chExt cx="2936" cy="1848"/>
          </a:xfrm>
        </p:grpSpPr>
        <p:sp>
          <p:nvSpPr>
            <p:cNvPr id="27665" name="AutoShape 17">
              <a:extLst>
                <a:ext uri="{FF2B5EF4-FFF2-40B4-BE49-F238E27FC236}">
                  <a16:creationId xmlns:a16="http://schemas.microsoft.com/office/drawing/2014/main" id="{6F3A774B-7561-4F3F-8519-EA09BC15B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36" cy="1848"/>
            </a:xfrm>
            <a:prstGeom prst="roundRect">
              <a:avLst>
                <a:gd name="adj" fmla="val 10389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26" name="Rectangle 18">
              <a:extLst>
                <a:ext uri="{FF2B5EF4-FFF2-40B4-BE49-F238E27FC236}">
                  <a16:creationId xmlns:a16="http://schemas.microsoft.com/office/drawing/2014/main" id="{45598A55-348B-40D8-B969-951A8223F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51227" name="AutoShape 19">
              <a:extLst>
                <a:ext uri="{FF2B5EF4-FFF2-40B4-BE49-F238E27FC236}">
                  <a16:creationId xmlns:a16="http://schemas.microsoft.com/office/drawing/2014/main" id="{AE41465D-DE06-4F38-BA0B-20B0AD81816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28" name="AutoShape 20">
              <a:extLst>
                <a:ext uri="{FF2B5EF4-FFF2-40B4-BE49-F238E27FC236}">
                  <a16:creationId xmlns:a16="http://schemas.microsoft.com/office/drawing/2014/main" id="{7F857058-B304-4864-BBAE-1DC0CCA05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29" name="Rectangle 21">
              <a:extLst>
                <a:ext uri="{FF2B5EF4-FFF2-40B4-BE49-F238E27FC236}">
                  <a16:creationId xmlns:a16="http://schemas.microsoft.com/office/drawing/2014/main" id="{490696AA-C42B-4949-B822-B44E471B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0"/>
              <a:ext cx="16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160">
                  <a:solidFill>
                    <a:srgbClr val="FFFFFF"/>
                  </a:solidFill>
                </a:rPr>
                <a:t>Sprint planning</a:t>
              </a:r>
            </a:p>
          </p:txBody>
        </p:sp>
        <p:sp>
          <p:nvSpPr>
            <p:cNvPr id="51230" name="Rectangle 22">
              <a:extLst>
                <a:ext uri="{FF2B5EF4-FFF2-40B4-BE49-F238E27FC236}">
                  <a16:creationId xmlns:a16="http://schemas.microsoft.com/office/drawing/2014/main" id="{36A06BF3-644F-43B6-B2EB-20CFC0F17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" y="336"/>
              <a:ext cx="2896" cy="1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marL="280988" indent="-280988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Decide how to achieve sprint goal (design)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Estimate sprint backlog in hours</a:t>
              </a:r>
            </a:p>
          </p:txBody>
        </p:sp>
      </p:grpSp>
      <p:grpSp>
        <p:nvGrpSpPr>
          <p:cNvPr id="27671" name="Group 23">
            <a:extLst>
              <a:ext uri="{FF2B5EF4-FFF2-40B4-BE49-F238E27FC236}">
                <a16:creationId xmlns:a16="http://schemas.microsoft.com/office/drawing/2014/main" id="{A39752A2-E71B-4768-9D95-9E4E381005B3}"/>
              </a:ext>
            </a:extLst>
          </p:cNvPr>
          <p:cNvGrpSpPr>
            <a:grpSpLocks/>
          </p:cNvGrpSpPr>
          <p:nvPr/>
        </p:nvGrpSpPr>
        <p:grpSpPr bwMode="auto">
          <a:xfrm>
            <a:off x="8163242" y="1851660"/>
            <a:ext cx="2274570" cy="1040130"/>
            <a:chOff x="0" y="0"/>
            <a:chExt cx="1592" cy="728"/>
          </a:xfrm>
        </p:grpSpPr>
        <p:sp>
          <p:nvSpPr>
            <p:cNvPr id="51223" name="Line 24">
              <a:extLst>
                <a:ext uri="{FF2B5EF4-FFF2-40B4-BE49-F238E27FC236}">
                  <a16:creationId xmlns:a16="http://schemas.microsoft.com/office/drawing/2014/main" id="{C0E2C706-E1F5-4048-86E7-3D0EB65FFE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27673" name="AutoShape 25">
              <a:extLst>
                <a:ext uri="{FF2B5EF4-FFF2-40B4-BE49-F238E27FC236}">
                  <a16:creationId xmlns:a16="http://schemas.microsoft.com/office/drawing/2014/main" id="{F031195E-E773-4B7B-B5F9-FE5AF4012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162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sz="162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goal</a:t>
              </a:r>
            </a:p>
          </p:txBody>
        </p:sp>
      </p:grpSp>
      <p:sp>
        <p:nvSpPr>
          <p:cNvPr id="51210" name="Line 26">
            <a:extLst>
              <a:ext uri="{FF2B5EF4-FFF2-40B4-BE49-F238E27FC236}">
                <a16:creationId xmlns:a16="http://schemas.microsoft.com/office/drawing/2014/main" id="{1CA33FB6-A5DB-47F5-BD5A-3B2FC24563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13501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grpSp>
        <p:nvGrpSpPr>
          <p:cNvPr id="27675" name="Group 27">
            <a:extLst>
              <a:ext uri="{FF2B5EF4-FFF2-40B4-BE49-F238E27FC236}">
                <a16:creationId xmlns:a16="http://schemas.microsoft.com/office/drawing/2014/main" id="{FE02CCF4-0C77-40EB-94EB-51B9A9B248BD}"/>
              </a:ext>
            </a:extLst>
          </p:cNvPr>
          <p:cNvGrpSpPr>
            <a:grpSpLocks/>
          </p:cNvGrpSpPr>
          <p:nvPr/>
        </p:nvGrpSpPr>
        <p:grpSpPr bwMode="auto">
          <a:xfrm>
            <a:off x="8163242" y="4160520"/>
            <a:ext cx="2274570" cy="1040130"/>
            <a:chOff x="0" y="0"/>
            <a:chExt cx="1592" cy="728"/>
          </a:xfrm>
        </p:grpSpPr>
        <p:sp>
          <p:nvSpPr>
            <p:cNvPr id="27676" name="AutoShape 28">
              <a:extLst>
                <a:ext uri="{FF2B5EF4-FFF2-40B4-BE49-F238E27FC236}">
                  <a16:creationId xmlns:a16="http://schemas.microsoft.com/office/drawing/2014/main" id="{3A880F12-E60D-471B-ADD8-C8CD01413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162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sz="162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backlog</a:t>
              </a:r>
            </a:p>
          </p:txBody>
        </p:sp>
        <p:sp>
          <p:nvSpPr>
            <p:cNvPr id="51222" name="Line 29">
              <a:extLst>
                <a:ext uri="{FF2B5EF4-FFF2-40B4-BE49-F238E27FC236}">
                  <a16:creationId xmlns:a16="http://schemas.microsoft.com/office/drawing/2014/main" id="{25ABC27C-9246-4B50-BA7D-5269228B76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 sz="1620"/>
            </a:p>
          </p:txBody>
        </p:sp>
      </p:grpSp>
      <p:sp>
        <p:nvSpPr>
          <p:cNvPr id="27678" name="AutoShape 30">
            <a:extLst>
              <a:ext uri="{FF2B5EF4-FFF2-40B4-BE49-F238E27FC236}">
                <a16:creationId xmlns:a16="http://schemas.microsoft.com/office/drawing/2014/main" id="{A8CD48A1-B71B-43E4-B13F-7996AD121269}"/>
              </a:ext>
            </a:extLst>
          </p:cNvPr>
          <p:cNvSpPr>
            <a:spLocks/>
          </p:cNvSpPr>
          <p:nvPr/>
        </p:nvSpPr>
        <p:spPr bwMode="auto">
          <a:xfrm>
            <a:off x="1785302" y="30746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Business conditions</a:t>
            </a:r>
          </a:p>
        </p:txBody>
      </p:sp>
      <p:sp>
        <p:nvSpPr>
          <p:cNvPr id="27679" name="AutoShape 31">
            <a:extLst>
              <a:ext uri="{FF2B5EF4-FFF2-40B4-BE49-F238E27FC236}">
                <a16:creationId xmlns:a16="http://schemas.microsoft.com/office/drawing/2014/main" id="{5D13D85E-5EA9-481F-81BE-8120BB29110E}"/>
              </a:ext>
            </a:extLst>
          </p:cNvPr>
          <p:cNvSpPr>
            <a:spLocks/>
          </p:cNvSpPr>
          <p:nvPr/>
        </p:nvSpPr>
        <p:spPr bwMode="auto">
          <a:xfrm>
            <a:off x="1785302" y="9029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Team capacity</a:t>
            </a:r>
          </a:p>
        </p:txBody>
      </p:sp>
      <p:sp>
        <p:nvSpPr>
          <p:cNvPr id="27680" name="AutoShape 32">
            <a:extLst>
              <a:ext uri="{FF2B5EF4-FFF2-40B4-BE49-F238E27FC236}">
                <a16:creationId xmlns:a16="http://schemas.microsoft.com/office/drawing/2014/main" id="{FEC617D8-1FA8-4DB0-B5C7-8F8DC15F3FA2}"/>
              </a:ext>
            </a:extLst>
          </p:cNvPr>
          <p:cNvSpPr>
            <a:spLocks/>
          </p:cNvSpPr>
          <p:nvPr/>
        </p:nvSpPr>
        <p:spPr bwMode="auto">
          <a:xfrm>
            <a:off x="1785302" y="19888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Product backlog</a:t>
            </a:r>
          </a:p>
        </p:txBody>
      </p:sp>
      <p:sp>
        <p:nvSpPr>
          <p:cNvPr id="27681" name="AutoShape 33">
            <a:extLst>
              <a:ext uri="{FF2B5EF4-FFF2-40B4-BE49-F238E27FC236}">
                <a16:creationId xmlns:a16="http://schemas.microsoft.com/office/drawing/2014/main" id="{DF72752A-2662-4FD9-8328-81C33C465569}"/>
              </a:ext>
            </a:extLst>
          </p:cNvPr>
          <p:cNvSpPr>
            <a:spLocks/>
          </p:cNvSpPr>
          <p:nvPr/>
        </p:nvSpPr>
        <p:spPr bwMode="auto">
          <a:xfrm>
            <a:off x="1785302" y="52463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Technology</a:t>
            </a:r>
          </a:p>
        </p:txBody>
      </p:sp>
      <p:sp>
        <p:nvSpPr>
          <p:cNvPr id="27682" name="AutoShape 34">
            <a:extLst>
              <a:ext uri="{FF2B5EF4-FFF2-40B4-BE49-F238E27FC236}">
                <a16:creationId xmlns:a16="http://schemas.microsoft.com/office/drawing/2014/main" id="{12E8EC21-BC12-4029-9FE5-ADB52C6CDD9C}"/>
              </a:ext>
            </a:extLst>
          </p:cNvPr>
          <p:cNvSpPr>
            <a:spLocks/>
          </p:cNvSpPr>
          <p:nvPr/>
        </p:nvSpPr>
        <p:spPr bwMode="auto">
          <a:xfrm>
            <a:off x="1785302" y="41605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Current product</a:t>
            </a:r>
          </a:p>
        </p:txBody>
      </p:sp>
      <p:sp>
        <p:nvSpPr>
          <p:cNvPr id="51217" name="Line 35">
            <a:extLst>
              <a:ext uri="{FF2B5EF4-FFF2-40B4-BE49-F238E27FC236}">
                <a16:creationId xmlns:a16="http://schemas.microsoft.com/office/drawing/2014/main" id="{C0422089-095D-47D1-BF59-ABDC213941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24360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51218" name="Line 36">
            <a:extLst>
              <a:ext uri="{FF2B5EF4-FFF2-40B4-BE49-F238E27FC236}">
                <a16:creationId xmlns:a16="http://schemas.microsoft.com/office/drawing/2014/main" id="{91B7D4F9-DE50-48F2-B9B8-D04CD0A7AD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35218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51219" name="Line 37">
            <a:extLst>
              <a:ext uri="{FF2B5EF4-FFF2-40B4-BE49-F238E27FC236}">
                <a16:creationId xmlns:a16="http://schemas.microsoft.com/office/drawing/2014/main" id="{D1B1EE36-366B-4BCF-8AD3-4C94EB8508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46077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51220" name="Line 38">
            <a:extLst>
              <a:ext uri="{FF2B5EF4-FFF2-40B4-BE49-F238E27FC236}">
                <a16:creationId xmlns:a16="http://schemas.microsoft.com/office/drawing/2014/main" id="{88E860D6-E87F-458E-975C-064AD470A3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56935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</p:spTree>
    <p:extLst>
      <p:ext uri="{BB962C8B-B14F-4D97-AF65-F5344CB8AC3E}">
        <p14:creationId xmlns:p14="http://schemas.microsoft.com/office/powerpoint/2010/main" val="310681752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5DBD56B6-DD74-40E2-B87F-8C37E580DE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63833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Sprint planning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531AC5F1-EC28-43DF-9033-E3335342C1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612" y="1095852"/>
            <a:ext cx="10271760" cy="3030378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790" dirty="0">
                <a:sym typeface="Gill Sans" charset="0"/>
              </a:rPr>
              <a:t>Team selects items from the product backlog they can commit to completing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 dirty="0">
                <a:sym typeface="Gill Sans" charset="0"/>
              </a:rPr>
              <a:t>Sprint backlog is created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30" dirty="0">
                <a:sym typeface="Gill Sans" charset="0"/>
              </a:rPr>
              <a:t>Tasks are identified and each is estimated (1-16 hours)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30" dirty="0">
                <a:sym typeface="Gill Sans" charset="0"/>
              </a:rPr>
              <a:t>Collaboratively, not done alone by the ScrumMaster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 dirty="0">
                <a:sym typeface="Gill Sans" charset="0"/>
              </a:rPr>
              <a:t>High-level design is considered</a:t>
            </a:r>
          </a:p>
        </p:txBody>
      </p:sp>
      <p:sp>
        <p:nvSpPr>
          <p:cNvPr id="53251" name="Line 3">
            <a:extLst>
              <a:ext uri="{FF2B5EF4-FFF2-40B4-BE49-F238E27FC236}">
                <a16:creationId xmlns:a16="http://schemas.microsoft.com/office/drawing/2014/main" id="{BDEA821C-CEAC-44ED-A19B-0BB8E77E79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7222" y="5337810"/>
            <a:ext cx="575787" cy="0"/>
          </a:xfrm>
          <a:prstGeom prst="line">
            <a:avLst/>
          </a:prstGeom>
          <a:noFill/>
          <a:ln w="50800">
            <a:solidFill>
              <a:srgbClr val="577AB1">
                <a:alpha val="50195"/>
              </a:srgbClr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9B34C40-DCDF-4055-A0E8-94FB39016AAB}"/>
              </a:ext>
            </a:extLst>
          </p:cNvPr>
          <p:cNvSpPr>
            <a:spLocks/>
          </p:cNvSpPr>
          <p:nvPr/>
        </p:nvSpPr>
        <p:spPr bwMode="auto">
          <a:xfrm>
            <a:off x="2215356" y="4151948"/>
            <a:ext cx="3509010" cy="234315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27000" dist="101599" dir="3119987" algn="ctr" rotWithShape="0">
              <a:schemeClr val="bg2">
                <a:alpha val="74997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333333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137160" rIns="137160" bIns="137160"/>
          <a:lstStyle/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r>
              <a:rPr lang="en-US" sz="1620">
                <a:latin typeface="Comic Sans MS" pitchFamily="80" charset="0"/>
                <a:ea typeface="Comic Sans MS" pitchFamily="80" charset="0"/>
                <a:cs typeface="Comic Sans MS" pitchFamily="80" charset="0"/>
                <a:sym typeface="Comic Sans MS" pitchFamily="80" charset="0"/>
              </a:rPr>
              <a:t>As a vacation planner, I want to see photos of the hotels.</a:t>
            </a:r>
          </a:p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endParaRPr lang="en-US" sz="1620">
              <a:latin typeface="Comic Sans MS" pitchFamily="80" charset="0"/>
              <a:ea typeface="Comic Sans MS" pitchFamily="80" charset="0"/>
              <a:cs typeface="Comic Sans MS" pitchFamily="80" charset="0"/>
              <a:sym typeface="Comic Sans MS" pitchFamily="80" charset="0"/>
            </a:endParaRPr>
          </a:p>
        </p:txBody>
      </p:sp>
      <p:grpSp>
        <p:nvGrpSpPr>
          <p:cNvPr id="53253" name="Group 5">
            <a:extLst>
              <a:ext uri="{FF2B5EF4-FFF2-40B4-BE49-F238E27FC236}">
                <a16:creationId xmlns:a16="http://schemas.microsoft.com/office/drawing/2014/main" id="{7E4689AA-7C51-40F9-B67B-E2830641E566}"/>
              </a:ext>
            </a:extLst>
          </p:cNvPr>
          <p:cNvGrpSpPr>
            <a:grpSpLocks/>
          </p:cNvGrpSpPr>
          <p:nvPr/>
        </p:nvGrpSpPr>
        <p:grpSpPr bwMode="auto">
          <a:xfrm>
            <a:off x="6300152" y="4309110"/>
            <a:ext cx="4069080" cy="2057400"/>
            <a:chOff x="0" y="0"/>
            <a:chExt cx="2848" cy="1440"/>
          </a:xfrm>
        </p:grpSpPr>
        <p:sp>
          <p:nvSpPr>
            <p:cNvPr id="3" name="AutoShape 6">
              <a:extLst>
                <a:ext uri="{FF2B5EF4-FFF2-40B4-BE49-F238E27FC236}">
                  <a16:creationId xmlns:a16="http://schemas.microsoft.com/office/drawing/2014/main" id="{3973B9AF-51F1-4448-AD9D-DA25DE695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848" cy="1440"/>
            </a:xfrm>
            <a:prstGeom prst="roundRect">
              <a:avLst>
                <a:gd name="adj" fmla="val 13333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3255" name="Rectangle 7">
              <a:extLst>
                <a:ext uri="{FF2B5EF4-FFF2-40B4-BE49-F238E27FC236}">
                  <a16:creationId xmlns:a16="http://schemas.microsoft.com/office/drawing/2014/main" id="{0BBCC9A0-9117-4459-992C-4D4EB2942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" y="48"/>
              <a:ext cx="2760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Code the middle tier (8 hours)</a:t>
              </a:r>
            </a:p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Code the user interface (4)</a:t>
              </a:r>
            </a:p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Write test fixtures (4)</a:t>
              </a:r>
            </a:p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Code the foo class (6)</a:t>
              </a:r>
            </a:p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Update performance tests (4)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16258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1251BDFC-16B2-4458-A0C7-9616C8828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5942171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The daily scrum</a:t>
            </a: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5C617D8-653B-41C6-BB77-11900AACB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612" y="1440180"/>
            <a:ext cx="9890760" cy="492633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Parameters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Daily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15-minutes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Stand-up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Not for problem solving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world is invited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Only team members, ScrumMaster, product owner, can talk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Helps avoid other unnecessary meetings</a:t>
            </a: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5DD85C0E-1566-47CA-BF24-A796FF8F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7" y="707232"/>
            <a:ext cx="3714750" cy="278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883578"/>
      </p:ext>
    </p:extLst>
  </p:cSld>
  <p:clrMapOvr>
    <a:masterClrMapping/>
  </p:clrMapOvr>
  <p:transition spd="med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93E7ADF0-7FA5-4EC5-BE19-985EBD960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860">
                <a:sym typeface="Gill Sans" charset="0"/>
              </a:rPr>
              <a:t>Everyone answers 3 questions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8EFE66A-63AC-4226-95C9-0F2FE7459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5177790"/>
            <a:ext cx="8515350" cy="1028700"/>
          </a:xfrm>
        </p:spPr>
        <p:txBody>
          <a:bodyPr/>
          <a:lstStyle/>
          <a:p>
            <a:pPr marL="628650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These are </a:t>
            </a:r>
            <a:r>
              <a:rPr lang="en-US" i="1">
                <a:solidFill>
                  <a:srgbClr val="FF0000"/>
                </a:solidFill>
                <a:sym typeface="Gill Sans" charset="0"/>
              </a:rPr>
              <a:t>not</a:t>
            </a:r>
            <a:r>
              <a:rPr lang="en-US">
                <a:sym typeface="Gill Sans" charset="0"/>
              </a:rPr>
              <a:t> status for the ScrumMaster</a:t>
            </a:r>
          </a:p>
          <a:p>
            <a:pPr marL="937260" lvl="1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They are commitments in front of peers</a:t>
            </a:r>
          </a:p>
        </p:txBody>
      </p:sp>
      <p:grpSp>
        <p:nvGrpSpPr>
          <p:cNvPr id="57347" name="Group 3">
            <a:extLst>
              <a:ext uri="{FF2B5EF4-FFF2-40B4-BE49-F238E27FC236}">
                <a16:creationId xmlns:a16="http://schemas.microsoft.com/office/drawing/2014/main" id="{79FDEE67-5ADC-4081-A5D8-DC59579E4D35}"/>
              </a:ext>
            </a:extLst>
          </p:cNvPr>
          <p:cNvGrpSpPr>
            <a:grpSpLocks/>
          </p:cNvGrpSpPr>
          <p:nvPr/>
        </p:nvGrpSpPr>
        <p:grpSpPr bwMode="auto">
          <a:xfrm>
            <a:off x="3031172" y="948690"/>
            <a:ext cx="6183630" cy="1371600"/>
            <a:chOff x="0" y="0"/>
            <a:chExt cx="4328" cy="960"/>
          </a:xfrm>
        </p:grpSpPr>
        <p:sp>
          <p:nvSpPr>
            <p:cNvPr id="2" name="AutoShape 4">
              <a:extLst>
                <a:ext uri="{FF2B5EF4-FFF2-40B4-BE49-F238E27FC236}">
                  <a16:creationId xmlns:a16="http://schemas.microsoft.com/office/drawing/2014/main" id="{13AAB9D7-F3BB-4F1F-BC3C-E812E796F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4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did you do yesterday?</a:t>
              </a:r>
            </a:p>
          </p:txBody>
        </p:sp>
        <p:grpSp>
          <p:nvGrpSpPr>
            <p:cNvPr id="57359" name="Group 5">
              <a:extLst>
                <a:ext uri="{FF2B5EF4-FFF2-40B4-BE49-F238E27FC236}">
                  <a16:creationId xmlns:a16="http://schemas.microsoft.com/office/drawing/2014/main" id="{6DCC749C-5289-48E2-909C-C5604E5CC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C99F0CE9-B761-41F6-8F35-1C962269F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chemeClr val="bg2">
                    <a:alpha val="7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27" name="Rectangle 7">
                <a:extLst>
                  <a:ext uri="{FF2B5EF4-FFF2-40B4-BE49-F238E27FC236}">
                    <a16:creationId xmlns:a16="http://schemas.microsoft.com/office/drawing/2014/main" id="{BCB7F044-4A3C-4989-BB8A-D17CFAB50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399" dir="13500000" algn="ctr" rotWithShape="0">
                  <a:schemeClr val="bg2">
                    <a:alpha val="74997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tIns="45720" rIns="45720" bIns="4572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57348" name="Group 8">
            <a:extLst>
              <a:ext uri="{FF2B5EF4-FFF2-40B4-BE49-F238E27FC236}">
                <a16:creationId xmlns:a16="http://schemas.microsoft.com/office/drawing/2014/main" id="{448E2192-AC5B-4199-9E28-E6EB8F4343AF}"/>
              </a:ext>
            </a:extLst>
          </p:cNvPr>
          <p:cNvGrpSpPr>
            <a:grpSpLocks/>
          </p:cNvGrpSpPr>
          <p:nvPr/>
        </p:nvGrpSpPr>
        <p:grpSpPr bwMode="auto">
          <a:xfrm>
            <a:off x="3031172" y="2331720"/>
            <a:ext cx="6183630" cy="1371600"/>
            <a:chOff x="0" y="0"/>
            <a:chExt cx="4328" cy="960"/>
          </a:xfrm>
        </p:grpSpPr>
        <p:sp>
          <p:nvSpPr>
            <p:cNvPr id="30729" name="AutoShape 9">
              <a:extLst>
                <a:ext uri="{FF2B5EF4-FFF2-40B4-BE49-F238E27FC236}">
                  <a16:creationId xmlns:a16="http://schemas.microsoft.com/office/drawing/2014/main" id="{FCA2388E-B345-4457-B65D-7712DA213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4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will you do today?</a:t>
              </a:r>
            </a:p>
          </p:txBody>
        </p:sp>
        <p:grpSp>
          <p:nvGrpSpPr>
            <p:cNvPr id="57355" name="Group 10">
              <a:extLst>
                <a:ext uri="{FF2B5EF4-FFF2-40B4-BE49-F238E27FC236}">
                  <a16:creationId xmlns:a16="http://schemas.microsoft.com/office/drawing/2014/main" id="{C302215C-2F5C-4650-9A8D-383E960BF3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1" name="Picture 11">
                <a:extLst>
                  <a:ext uri="{FF2B5EF4-FFF2-40B4-BE49-F238E27FC236}">
                    <a16:creationId xmlns:a16="http://schemas.microsoft.com/office/drawing/2014/main" id="{E8E1D394-8656-4840-885F-3026990025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chemeClr val="bg2">
                    <a:alpha val="7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Rectangle 12">
                <a:extLst>
                  <a:ext uri="{FF2B5EF4-FFF2-40B4-BE49-F238E27FC236}">
                    <a16:creationId xmlns:a16="http://schemas.microsoft.com/office/drawing/2014/main" id="{B305685E-C64B-4BED-AA4E-28C025097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399" dir="13500000" algn="ctr" rotWithShape="0">
                  <a:schemeClr val="bg2">
                    <a:alpha val="74997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tIns="45720" rIns="45720" bIns="4572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57349" name="Group 13">
            <a:extLst>
              <a:ext uri="{FF2B5EF4-FFF2-40B4-BE49-F238E27FC236}">
                <a16:creationId xmlns:a16="http://schemas.microsoft.com/office/drawing/2014/main" id="{551C25F5-AC7E-47F0-AAC7-2FA29F19B19C}"/>
              </a:ext>
            </a:extLst>
          </p:cNvPr>
          <p:cNvGrpSpPr>
            <a:grpSpLocks/>
          </p:cNvGrpSpPr>
          <p:nvPr/>
        </p:nvGrpSpPr>
        <p:grpSpPr bwMode="auto">
          <a:xfrm>
            <a:off x="3031172" y="3714750"/>
            <a:ext cx="6183630" cy="1371600"/>
            <a:chOff x="0" y="0"/>
            <a:chExt cx="4328" cy="960"/>
          </a:xfrm>
        </p:grpSpPr>
        <p:sp>
          <p:nvSpPr>
            <p:cNvPr id="30734" name="AutoShape 14">
              <a:extLst>
                <a:ext uri="{FF2B5EF4-FFF2-40B4-BE49-F238E27FC236}">
                  <a16:creationId xmlns:a16="http://schemas.microsoft.com/office/drawing/2014/main" id="{68528EA7-5620-4693-B885-F0EEDD4B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4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Is anything in your way?</a:t>
              </a:r>
            </a:p>
          </p:txBody>
        </p:sp>
        <p:grpSp>
          <p:nvGrpSpPr>
            <p:cNvPr id="57351" name="Group 15">
              <a:extLst>
                <a:ext uri="{FF2B5EF4-FFF2-40B4-BE49-F238E27FC236}">
                  <a16:creationId xmlns:a16="http://schemas.microsoft.com/office/drawing/2014/main" id="{A22ED64D-4B87-4286-940D-6303B4BC24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6" name="Picture 16">
                <a:extLst>
                  <a:ext uri="{FF2B5EF4-FFF2-40B4-BE49-F238E27FC236}">
                    <a16:creationId xmlns:a16="http://schemas.microsoft.com/office/drawing/2014/main" id="{8BEFF43B-451F-486F-907A-485D71F01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chemeClr val="bg2">
                    <a:alpha val="7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37" name="Rectangle 17">
                <a:extLst>
                  <a:ext uri="{FF2B5EF4-FFF2-40B4-BE49-F238E27FC236}">
                    <a16:creationId xmlns:a16="http://schemas.microsoft.com/office/drawing/2014/main" id="{DDCC9662-9A3A-44AD-B232-E0F66B758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399" dir="13500000" algn="ctr" rotWithShape="0">
                  <a:schemeClr val="bg2">
                    <a:alpha val="74997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tIns="45720" rIns="45720" bIns="4572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286217"/>
      </p:ext>
    </p:extLst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4A8D5102-2902-44F5-8500-9404D826A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has been used for: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ED871983-5B25-4CF9-BB18-EED1DCBB91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0812" y="1440180"/>
            <a:ext cx="5783580" cy="457200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Commercial software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In-house development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Contract development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Fixed-price projects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Financial applications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ISO 9001-certified applications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Embedded systems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24x7 systems with 99.999% uptime requirements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the Joint Strike Fighter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B33080C-76B6-4592-9FA5-D33488B675BF}"/>
              </a:ext>
            </a:extLst>
          </p:cNvPr>
          <p:cNvSpPr>
            <a:spLocks/>
          </p:cNvSpPr>
          <p:nvPr/>
        </p:nvSpPr>
        <p:spPr bwMode="auto">
          <a:xfrm>
            <a:off x="6082982" y="1440180"/>
            <a:ext cx="578358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80988" indent="-280988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Video game development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FDA-approved, life-critical systems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Satellite-control software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Websites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Handheld software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Mobile phones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Network switching applications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ISV applications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Some of the largest applications in use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06DE0D0-B1B0-43DB-929A-38C3E3D061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sprint review</a:t>
            </a: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ACEED536-362C-47E0-99B9-E2124BB2B1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Team presents what it accomplished during the sprint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Typically takes the form of a demo of new features or underlying architecture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Informal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2-hour prep time rule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No slides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Whole team participates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Invite the world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C1D99804-744F-4F8D-8A30-223E6953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352" y="4686300"/>
            <a:ext cx="2508885" cy="167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FB9206BD-9F02-4531-973B-D36BD68FA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02" y="3200400"/>
            <a:ext cx="2508885" cy="167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515403"/>
      </p:ext>
    </p:extLst>
  </p:cSld>
  <p:clrMapOvr>
    <a:masterClrMapping/>
  </p:clrMapOvr>
  <p:transition spd="med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D26F306B-4F88-4D89-BC36-3CC5BC414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Sprint retrospective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6CE6AD1-1E52-40B3-A3A0-9698D679A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440180"/>
            <a:ext cx="8515350" cy="4869180"/>
          </a:xfrm>
        </p:spPr>
        <p:txBody>
          <a:bodyPr/>
          <a:lstStyle/>
          <a:p>
            <a:pPr marL="628650">
              <a:lnSpc>
                <a:spcPct val="80000"/>
              </a:lnSpc>
            </a:pPr>
            <a:r>
              <a:rPr lang="en-US" altLang="en-US"/>
              <a:t>Periodically take a look at what is and is not working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Typically 15–30 minutes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Done after every sprint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Whole team participates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ScrumMaster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Product owner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Team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Possibly customers and others</a:t>
            </a:r>
          </a:p>
        </p:txBody>
      </p:sp>
    </p:spTree>
    <p:extLst>
      <p:ext uri="{BB962C8B-B14F-4D97-AF65-F5344CB8AC3E}">
        <p14:creationId xmlns:p14="http://schemas.microsoft.com/office/powerpoint/2010/main" val="3836308691"/>
      </p:ext>
    </p:extLst>
  </p:cSld>
  <p:clrMapOvr>
    <a:masterClrMapping/>
  </p:clrMapOvr>
  <p:transition spd="slow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DBCD644A-7B2A-461C-AC41-6F6D11580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Start / Stop / Continue</a:t>
            </a: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6136818-BAE3-46E9-AC7D-A9B105B0F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440180"/>
            <a:ext cx="8515350" cy="1257300"/>
          </a:xfrm>
        </p:spPr>
        <p:txBody>
          <a:bodyPr/>
          <a:lstStyle/>
          <a:p>
            <a:pPr marL="628650"/>
            <a:r>
              <a:rPr lang="en-US" altLang="en-US"/>
              <a:t>Whole team gathers and discusses what they</a:t>
            </a:r>
            <a:r>
              <a:rPr lang="ja-JP" altLang="en-US"/>
              <a:t>’</a:t>
            </a:r>
            <a:r>
              <a:rPr lang="en-US" altLang="ja-JP"/>
              <a:t>d like to:</a:t>
            </a:r>
            <a:endParaRPr lang="en-US" altLang="en-US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C88CE7C3-177C-4BC6-AE9F-6062FF0B3B1A}"/>
              </a:ext>
            </a:extLst>
          </p:cNvPr>
          <p:cNvSpPr>
            <a:spLocks/>
          </p:cNvSpPr>
          <p:nvPr/>
        </p:nvSpPr>
        <p:spPr bwMode="auto">
          <a:xfrm>
            <a:off x="2871152" y="253746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Start doing</a:t>
            </a:r>
            <a:endParaRPr lang="en-US" sz="324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33796" name="AutoShape 4">
            <a:extLst>
              <a:ext uri="{FF2B5EF4-FFF2-40B4-BE49-F238E27FC236}">
                <a16:creationId xmlns:a16="http://schemas.microsoft.com/office/drawing/2014/main" id="{19CCB15E-C837-4ABD-AD4E-D8AFFCD8DFD7}"/>
              </a:ext>
            </a:extLst>
          </p:cNvPr>
          <p:cNvSpPr>
            <a:spLocks/>
          </p:cNvSpPr>
          <p:nvPr/>
        </p:nvSpPr>
        <p:spPr bwMode="auto">
          <a:xfrm>
            <a:off x="4368482" y="364617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Stop doing</a:t>
            </a:r>
          </a:p>
        </p:txBody>
      </p:sp>
      <p:sp>
        <p:nvSpPr>
          <p:cNvPr id="33797" name="AutoShape 5">
            <a:extLst>
              <a:ext uri="{FF2B5EF4-FFF2-40B4-BE49-F238E27FC236}">
                <a16:creationId xmlns:a16="http://schemas.microsoft.com/office/drawing/2014/main" id="{D8D406F5-77B6-497F-8806-7DF3A1385E69}"/>
              </a:ext>
            </a:extLst>
          </p:cNvPr>
          <p:cNvSpPr>
            <a:spLocks/>
          </p:cNvSpPr>
          <p:nvPr/>
        </p:nvSpPr>
        <p:spPr bwMode="auto">
          <a:xfrm>
            <a:off x="5865812" y="475488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Continue doing</a:t>
            </a:r>
            <a:endParaRPr lang="en-US" sz="324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grpSp>
        <p:nvGrpSpPr>
          <p:cNvPr id="63494" name="Group 6">
            <a:extLst>
              <a:ext uri="{FF2B5EF4-FFF2-40B4-BE49-F238E27FC236}">
                <a16:creationId xmlns:a16="http://schemas.microsoft.com/office/drawing/2014/main" id="{4CF04169-E349-4D8F-8CD3-4FB0CAF0895B}"/>
              </a:ext>
            </a:extLst>
          </p:cNvPr>
          <p:cNvGrpSpPr>
            <a:grpSpLocks/>
          </p:cNvGrpSpPr>
          <p:nvPr/>
        </p:nvGrpSpPr>
        <p:grpSpPr bwMode="auto">
          <a:xfrm>
            <a:off x="2528252" y="4366260"/>
            <a:ext cx="2788920" cy="2108835"/>
            <a:chOff x="0" y="0"/>
            <a:chExt cx="1951" cy="1476"/>
          </a:xfrm>
        </p:grpSpPr>
        <p:pic>
          <p:nvPicPr>
            <p:cNvPr id="63495" name="Picture 7">
              <a:extLst>
                <a:ext uri="{FF2B5EF4-FFF2-40B4-BE49-F238E27FC236}">
                  <a16:creationId xmlns:a16="http://schemas.microsoft.com/office/drawing/2014/main" id="{2B940DD9-F782-4CAC-BB5D-DE2B106167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51" cy="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6" name="Rectangle 8">
              <a:extLst>
                <a:ext uri="{FF2B5EF4-FFF2-40B4-BE49-F238E27FC236}">
                  <a16:creationId xmlns:a16="http://schemas.microsoft.com/office/drawing/2014/main" id="{C29020B6-251F-4EF8-9BC6-E15436914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" y="144"/>
              <a:ext cx="157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2340">
                  <a:solidFill>
                    <a:srgbClr val="FF0000"/>
                  </a:solidFill>
                  <a:latin typeface="Comic Sans MS" panose="030F0702030302020204" pitchFamily="66" charset="0"/>
                  <a:sym typeface="Comic Sans MS" panose="030F0702030302020204" pitchFamily="66" charset="0"/>
                </a:rPr>
                <a:t>This is just one of many ways to do a sprint retrospective.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424510"/>
      </p:ext>
    </p:extLst>
  </p:cSld>
  <p:clrMapOvr>
    <a:masterClrMapping/>
  </p:clrMapOvr>
  <p:transition spd="med">
    <p:cover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Group 1">
            <a:extLst>
              <a:ext uri="{FF2B5EF4-FFF2-40B4-BE49-F238E27FC236}">
                <a16:creationId xmlns:a16="http://schemas.microsoft.com/office/drawing/2014/main" id="{7A7D6F7A-C46C-4BB3-B25E-455625B0C511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ABF53C3E-61A3-4765-BAED-4BFFC90A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8" name="Rectangle 3">
              <a:extLst>
                <a:ext uri="{FF2B5EF4-FFF2-40B4-BE49-F238E27FC236}">
                  <a16:creationId xmlns:a16="http://schemas.microsoft.com/office/drawing/2014/main" id="{96C17C2E-071F-406B-8D50-2E5DBDB78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ScrumMaster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65559" name="Rectangle 4">
              <a:extLst>
                <a:ext uri="{FF2B5EF4-FFF2-40B4-BE49-F238E27FC236}">
                  <a16:creationId xmlns:a16="http://schemas.microsoft.com/office/drawing/2014/main" id="{819AC203-976F-4796-BE97-FA1A82636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60" name="AutoShape 5">
              <a:extLst>
                <a:ext uri="{FF2B5EF4-FFF2-40B4-BE49-F238E27FC236}">
                  <a16:creationId xmlns:a16="http://schemas.microsoft.com/office/drawing/2014/main" id="{C26D2485-B62D-4F95-A20C-ACA8739B19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61" name="AutoShape 6">
              <a:extLst>
                <a:ext uri="{FF2B5EF4-FFF2-40B4-BE49-F238E27FC236}">
                  <a16:creationId xmlns:a16="http://schemas.microsoft.com/office/drawing/2014/main" id="{C8528C28-9469-40A9-AA58-EF58E11B0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62" name="Rectangle 7">
              <a:extLst>
                <a:ext uri="{FF2B5EF4-FFF2-40B4-BE49-F238E27FC236}">
                  <a16:creationId xmlns:a16="http://schemas.microsoft.com/office/drawing/2014/main" id="{3DDBB3E3-6286-448A-889A-52AE7C48D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63" name="Rectangle 8">
              <a:extLst>
                <a:ext uri="{FF2B5EF4-FFF2-40B4-BE49-F238E27FC236}">
                  <a16:creationId xmlns:a16="http://schemas.microsoft.com/office/drawing/2014/main" id="{B3AB3476-5368-4B9A-A20B-CFB355EB1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64" name="Rectangle 9">
              <a:extLst>
                <a:ext uri="{FF2B5EF4-FFF2-40B4-BE49-F238E27FC236}">
                  <a16:creationId xmlns:a16="http://schemas.microsoft.com/office/drawing/2014/main" id="{28950654-CE54-49CC-B8E2-60BF1014C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34819" name="Rectangle 10">
            <a:extLst>
              <a:ext uri="{FF2B5EF4-FFF2-40B4-BE49-F238E27FC236}">
                <a16:creationId xmlns:a16="http://schemas.microsoft.com/office/drawing/2014/main" id="{FC8D39E1-B49C-4D2C-A12D-EA2C9D156D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3689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65539" name="Group 11">
            <a:extLst>
              <a:ext uri="{FF2B5EF4-FFF2-40B4-BE49-F238E27FC236}">
                <a16:creationId xmlns:a16="http://schemas.microsoft.com/office/drawing/2014/main" id="{7FAEE4CE-1CCF-427B-B110-170AC9CAC370}"/>
              </a:ext>
            </a:extLst>
          </p:cNvPr>
          <p:cNvGrpSpPr>
            <a:grpSpLocks/>
          </p:cNvGrpSpPr>
          <p:nvPr/>
        </p:nvGrpSpPr>
        <p:grpSpPr bwMode="auto">
          <a:xfrm>
            <a:off x="4368482" y="2423160"/>
            <a:ext cx="3726180" cy="2274570"/>
            <a:chOff x="0" y="0"/>
            <a:chExt cx="2608" cy="1592"/>
          </a:xfrm>
        </p:grpSpPr>
        <p:sp>
          <p:nvSpPr>
            <p:cNvPr id="3" name="AutoShape 12">
              <a:extLst>
                <a:ext uri="{FF2B5EF4-FFF2-40B4-BE49-F238E27FC236}">
                  <a16:creationId xmlns:a16="http://schemas.microsoft.com/office/drawing/2014/main" id="{46595825-3073-4873-B263-750E70D05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0" name="Rectangle 13">
              <a:extLst>
                <a:ext uri="{FF2B5EF4-FFF2-40B4-BE49-F238E27FC236}">
                  <a16:creationId xmlns:a16="http://schemas.microsoft.com/office/drawing/2014/main" id="{A56FA289-55CE-405C-BF21-77BAD19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65551" name="Rectangle 14">
              <a:extLst>
                <a:ext uri="{FF2B5EF4-FFF2-40B4-BE49-F238E27FC236}">
                  <a16:creationId xmlns:a16="http://schemas.microsoft.com/office/drawing/2014/main" id="{45AF8535-255B-436A-A400-D421CDBB9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52" name="AutoShape 15">
              <a:extLst>
                <a:ext uri="{FF2B5EF4-FFF2-40B4-BE49-F238E27FC236}">
                  <a16:creationId xmlns:a16="http://schemas.microsoft.com/office/drawing/2014/main" id="{CB65EAE9-9152-46CC-8CF5-E3A1175E0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53" name="AutoShape 16">
              <a:extLst>
                <a:ext uri="{FF2B5EF4-FFF2-40B4-BE49-F238E27FC236}">
                  <a16:creationId xmlns:a16="http://schemas.microsoft.com/office/drawing/2014/main" id="{8B7F8A15-6EEB-43F9-80D2-9ECD20F7C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54" name="Rectangle 17">
              <a:extLst>
                <a:ext uri="{FF2B5EF4-FFF2-40B4-BE49-F238E27FC236}">
                  <a16:creationId xmlns:a16="http://schemas.microsoft.com/office/drawing/2014/main" id="{D8079CA0-5524-4680-A466-BC3EB1C67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55" name="Rectangle 18">
              <a:extLst>
                <a:ext uri="{FF2B5EF4-FFF2-40B4-BE49-F238E27FC236}">
                  <a16:creationId xmlns:a16="http://schemas.microsoft.com/office/drawing/2014/main" id="{212BF3B4-849E-488F-A0A9-315B22129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56" name="Rectangle 19">
              <a:extLst>
                <a:ext uri="{FF2B5EF4-FFF2-40B4-BE49-F238E27FC236}">
                  <a16:creationId xmlns:a16="http://schemas.microsoft.com/office/drawing/2014/main" id="{1D80A5EB-08AD-4553-AD3A-47D78983B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65540" name="Group 20">
            <a:extLst>
              <a:ext uri="{FF2B5EF4-FFF2-40B4-BE49-F238E27FC236}">
                <a16:creationId xmlns:a16="http://schemas.microsoft.com/office/drawing/2014/main" id="{C2430464-09CC-4915-9FA4-AA787283F80B}"/>
              </a:ext>
            </a:extLst>
          </p:cNvPr>
          <p:cNvGrpSpPr>
            <a:grpSpLocks/>
          </p:cNvGrpSpPr>
          <p:nvPr/>
        </p:nvGrpSpPr>
        <p:grpSpPr bwMode="auto">
          <a:xfrm>
            <a:off x="6117272" y="4594860"/>
            <a:ext cx="3726180" cy="1840230"/>
            <a:chOff x="0" y="0"/>
            <a:chExt cx="2608" cy="1288"/>
          </a:xfrm>
        </p:grpSpPr>
        <p:sp>
          <p:nvSpPr>
            <p:cNvPr id="34837" name="AutoShape 21">
              <a:extLst>
                <a:ext uri="{FF2B5EF4-FFF2-40B4-BE49-F238E27FC236}">
                  <a16:creationId xmlns:a16="http://schemas.microsoft.com/office/drawing/2014/main" id="{BBF4C866-3BDB-4EB0-B6F8-0E6F3B515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42" name="Rectangle 22">
              <a:extLst>
                <a:ext uri="{FF2B5EF4-FFF2-40B4-BE49-F238E27FC236}">
                  <a16:creationId xmlns:a16="http://schemas.microsoft.com/office/drawing/2014/main" id="{69A758A1-A7AF-4E6E-8EE3-58D3B1E6D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Burndown charts</a:t>
              </a:r>
            </a:p>
          </p:txBody>
        </p:sp>
        <p:sp>
          <p:nvSpPr>
            <p:cNvPr id="65543" name="Rectangle 23">
              <a:extLst>
                <a:ext uri="{FF2B5EF4-FFF2-40B4-BE49-F238E27FC236}">
                  <a16:creationId xmlns:a16="http://schemas.microsoft.com/office/drawing/2014/main" id="{09D287A2-3112-49A4-B9B0-92B41FA11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44" name="AutoShape 24">
              <a:extLst>
                <a:ext uri="{FF2B5EF4-FFF2-40B4-BE49-F238E27FC236}">
                  <a16:creationId xmlns:a16="http://schemas.microsoft.com/office/drawing/2014/main" id="{4B882D60-AB55-4FB5-A373-917B6B6BA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45" name="AutoShape 25">
              <a:extLst>
                <a:ext uri="{FF2B5EF4-FFF2-40B4-BE49-F238E27FC236}">
                  <a16:creationId xmlns:a16="http://schemas.microsoft.com/office/drawing/2014/main" id="{0711CAB2-B6B4-405E-B950-4BA00E414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46" name="Rectangle 26">
              <a:extLst>
                <a:ext uri="{FF2B5EF4-FFF2-40B4-BE49-F238E27FC236}">
                  <a16:creationId xmlns:a16="http://schemas.microsoft.com/office/drawing/2014/main" id="{2AC76BDC-8F5A-4FD6-B02B-9091D96E9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47" name="Rectangle 27">
              <a:extLst>
                <a:ext uri="{FF2B5EF4-FFF2-40B4-BE49-F238E27FC236}">
                  <a16:creationId xmlns:a16="http://schemas.microsoft.com/office/drawing/2014/main" id="{2F9AF4C4-C5A7-413E-A0B9-D6171521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48" name="Rectangle 28">
              <a:extLst>
                <a:ext uri="{FF2B5EF4-FFF2-40B4-BE49-F238E27FC236}">
                  <a16:creationId xmlns:a16="http://schemas.microsoft.com/office/drawing/2014/main" id="{244D795C-AE12-41FA-B40C-4C03F559C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329579"/>
      </p:ext>
    </p:extLst>
  </p:cSld>
  <p:clrMapOvr>
    <a:masterClrMapping/>
  </p:clrMapOvr>
  <p:transition spd="med">
    <p:pull dir="r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E13366E4-6833-43D2-A7CC-248BB1004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Product backlog</a:t>
            </a: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40138525-1111-4E9B-9A1B-B3810D0DF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57202" y="1565910"/>
            <a:ext cx="4937760" cy="4766310"/>
          </a:xfrm>
        </p:spPr>
        <p:txBody>
          <a:bodyPr/>
          <a:lstStyle/>
          <a:p>
            <a:pPr marL="494348" indent="-265748">
              <a:lnSpc>
                <a:spcPct val="80000"/>
              </a:lnSpc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The requirements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A list of all desired work on the project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Ideally expressed such that each item has value to the users or customers of the product 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Prioritized by the product owner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Reprioritized at the start of each sprint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3A73FF3D-26AB-446E-9308-D4E31937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82" y="2988945"/>
            <a:ext cx="4046220" cy="167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478E46FB-D549-4847-B10C-3B9274F698C5}"/>
              </a:ext>
            </a:extLst>
          </p:cNvPr>
          <p:cNvSpPr>
            <a:spLocks/>
          </p:cNvSpPr>
          <p:nvPr/>
        </p:nvSpPr>
        <p:spPr bwMode="auto">
          <a:xfrm>
            <a:off x="2951162" y="5349240"/>
            <a:ext cx="2526030" cy="9144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3C83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This is the product backlog</a:t>
            </a: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4EFD9CB-65E2-42F2-9690-5B26AAEF8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5392" y="4137660"/>
            <a:ext cx="387192" cy="1371600"/>
          </a:xfrm>
          <a:prstGeom prst="line">
            <a:avLst/>
          </a:prstGeom>
          <a:noFill/>
          <a:ln w="38100">
            <a:solidFill>
              <a:srgbClr val="033F7F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</p:spTree>
    <p:extLst>
      <p:ext uri="{BB962C8B-B14F-4D97-AF65-F5344CB8AC3E}">
        <p14:creationId xmlns:p14="http://schemas.microsoft.com/office/powerpoint/2010/main" val="3442718570"/>
      </p:ext>
    </p:extLst>
  </p:cSld>
  <p:clrMapOvr>
    <a:masterClrMapping/>
  </p:clrMapOvr>
  <p:transition spd="med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>
            <a:extLst>
              <a:ext uri="{FF2B5EF4-FFF2-40B4-BE49-F238E27FC236}">
                <a16:creationId xmlns:a16="http://schemas.microsoft.com/office/drawing/2014/main" id="{BB9BF346-2F13-4C72-AE92-3D581B23F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A sample product backlog</a:t>
            </a:r>
          </a:p>
        </p:txBody>
      </p:sp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340A3A2D-D565-428A-95A2-087ACFE30990}"/>
              </a:ext>
            </a:extLst>
          </p:cNvPr>
          <p:cNvGraphicFramePr>
            <a:graphicFrameLocks noGrp="1"/>
          </p:cNvGraphicFramePr>
          <p:nvPr/>
        </p:nvGraphicFramePr>
        <p:xfrm>
          <a:off x="2205355" y="915830"/>
          <a:ext cx="7976712" cy="5299234"/>
        </p:xfrm>
        <a:graphic>
          <a:graphicData uri="http://schemas.openxmlformats.org/drawingml/2006/table">
            <a:tbl>
              <a:tblPr/>
              <a:tblGrid>
                <a:gridCol w="5987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0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Backlog item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Estimate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50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Allow a guest to make a reservation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3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766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As a guest, I want to cancel a reservation.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5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27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As a guest, I want to change the dates of a reservation.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3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1627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As a hotel employee, I can run RevPAR reports (revenue-per-available-room)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8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406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Improve exception handling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8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112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...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30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112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...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50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70432"/>
      </p:ext>
    </p:extLst>
  </p:cSld>
  <p:clrMapOvr>
    <a:masterClrMapping/>
  </p:clrMapOvr>
  <p:transition spd="med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:a16="http://schemas.microsoft.com/office/drawing/2014/main" id="{A086D2B5-EE76-4FA3-9CC0-33D4F3CE8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sprint goal</a:t>
            </a: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AEB6FA5F-F84E-41DA-8799-FF88ED8CC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303020"/>
            <a:ext cx="8515350" cy="1131570"/>
          </a:xfrm>
        </p:spPr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A short statement of what the work will be focused on during the sprint</a:t>
            </a:r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BDA6F88F-FF80-496A-95D4-73BE666E909D}"/>
              </a:ext>
            </a:extLst>
          </p:cNvPr>
          <p:cNvSpPr>
            <a:spLocks/>
          </p:cNvSpPr>
          <p:nvPr/>
        </p:nvSpPr>
        <p:spPr bwMode="auto">
          <a:xfrm>
            <a:off x="1831022" y="337185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83AF4070-493F-4B5B-8991-AD521EF29E0B}"/>
              </a:ext>
            </a:extLst>
          </p:cNvPr>
          <p:cNvSpPr>
            <a:spLocks/>
          </p:cNvSpPr>
          <p:nvPr/>
        </p:nvSpPr>
        <p:spPr bwMode="auto">
          <a:xfrm>
            <a:off x="2265362" y="3371850"/>
            <a:ext cx="2343150" cy="41148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71685" name="AutoShape 5">
            <a:extLst>
              <a:ext uri="{FF2B5EF4-FFF2-40B4-BE49-F238E27FC236}">
                <a16:creationId xmlns:a16="http://schemas.microsoft.com/office/drawing/2014/main" id="{23880CA4-E548-4C31-AFA0-D911FF3DB00A}"/>
              </a:ext>
            </a:extLst>
          </p:cNvPr>
          <p:cNvSpPr>
            <a:spLocks/>
          </p:cNvSpPr>
          <p:nvPr/>
        </p:nvSpPr>
        <p:spPr bwMode="auto">
          <a:xfrm rot="10800000">
            <a:off x="4517072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86" name="AutoShape 6">
            <a:extLst>
              <a:ext uri="{FF2B5EF4-FFF2-40B4-BE49-F238E27FC236}">
                <a16:creationId xmlns:a16="http://schemas.microsoft.com/office/drawing/2014/main" id="{1C1BFA0A-B378-4793-B753-DB7EE2B95638}"/>
              </a:ext>
            </a:extLst>
          </p:cNvPr>
          <p:cNvSpPr>
            <a:spLocks/>
          </p:cNvSpPr>
          <p:nvPr/>
        </p:nvSpPr>
        <p:spPr bwMode="auto">
          <a:xfrm>
            <a:off x="1831022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332D008C-5DC4-4EC0-85D2-10C2B8D5B3C9}"/>
              </a:ext>
            </a:extLst>
          </p:cNvPr>
          <p:cNvSpPr>
            <a:spLocks/>
          </p:cNvSpPr>
          <p:nvPr/>
        </p:nvSpPr>
        <p:spPr bwMode="auto">
          <a:xfrm>
            <a:off x="1979612" y="3337560"/>
            <a:ext cx="28346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Database Application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D02CEA21-B6C4-4130-A002-2A95386B9E05}"/>
              </a:ext>
            </a:extLst>
          </p:cNvPr>
          <p:cNvSpPr>
            <a:spLocks/>
          </p:cNvSpPr>
          <p:nvPr/>
        </p:nvSpPr>
        <p:spPr bwMode="auto">
          <a:xfrm>
            <a:off x="5888672" y="457200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9" name="Rectangle 9">
            <a:extLst>
              <a:ext uri="{FF2B5EF4-FFF2-40B4-BE49-F238E27FC236}">
                <a16:creationId xmlns:a16="http://schemas.microsoft.com/office/drawing/2014/main" id="{6BD7B221-6EB0-4D48-AE26-3AB5207B7A5B}"/>
              </a:ext>
            </a:extLst>
          </p:cNvPr>
          <p:cNvSpPr>
            <a:spLocks/>
          </p:cNvSpPr>
          <p:nvPr/>
        </p:nvSpPr>
        <p:spPr bwMode="auto">
          <a:xfrm>
            <a:off x="6323012" y="4572000"/>
            <a:ext cx="2343150" cy="41148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71690" name="AutoShape 10">
            <a:extLst>
              <a:ext uri="{FF2B5EF4-FFF2-40B4-BE49-F238E27FC236}">
                <a16:creationId xmlns:a16="http://schemas.microsoft.com/office/drawing/2014/main" id="{076D7F25-5C7E-49A3-8AE7-A938620BD288}"/>
              </a:ext>
            </a:extLst>
          </p:cNvPr>
          <p:cNvSpPr>
            <a:spLocks/>
          </p:cNvSpPr>
          <p:nvPr/>
        </p:nvSpPr>
        <p:spPr bwMode="auto">
          <a:xfrm rot="10800000">
            <a:off x="8574722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91" name="AutoShape 11">
            <a:extLst>
              <a:ext uri="{FF2B5EF4-FFF2-40B4-BE49-F238E27FC236}">
                <a16:creationId xmlns:a16="http://schemas.microsoft.com/office/drawing/2014/main" id="{2DEE1826-0707-449C-9A17-661E090B0192}"/>
              </a:ext>
            </a:extLst>
          </p:cNvPr>
          <p:cNvSpPr>
            <a:spLocks/>
          </p:cNvSpPr>
          <p:nvPr/>
        </p:nvSpPr>
        <p:spPr bwMode="auto">
          <a:xfrm>
            <a:off x="5888672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92" name="Rectangle 12">
            <a:extLst>
              <a:ext uri="{FF2B5EF4-FFF2-40B4-BE49-F238E27FC236}">
                <a16:creationId xmlns:a16="http://schemas.microsoft.com/office/drawing/2014/main" id="{56A22778-FFF4-4283-BD9C-0CF074BC892A}"/>
              </a:ext>
            </a:extLst>
          </p:cNvPr>
          <p:cNvSpPr>
            <a:spLocks/>
          </p:cNvSpPr>
          <p:nvPr/>
        </p:nvSpPr>
        <p:spPr bwMode="auto">
          <a:xfrm>
            <a:off x="6037262" y="4537710"/>
            <a:ext cx="28346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Financial services</a:t>
            </a:r>
          </a:p>
        </p:txBody>
      </p:sp>
      <p:sp>
        <p:nvSpPr>
          <p:cNvPr id="4" name="AutoShape 13">
            <a:extLst>
              <a:ext uri="{FF2B5EF4-FFF2-40B4-BE49-F238E27FC236}">
                <a16:creationId xmlns:a16="http://schemas.microsoft.com/office/drawing/2014/main" id="{D874A081-4363-46DD-AF8D-B128A5AAB519}"/>
              </a:ext>
            </a:extLst>
          </p:cNvPr>
          <p:cNvSpPr>
            <a:spLocks/>
          </p:cNvSpPr>
          <p:nvPr/>
        </p:nvSpPr>
        <p:spPr bwMode="auto">
          <a:xfrm>
            <a:off x="5888672" y="2503170"/>
            <a:ext cx="4411980" cy="1383030"/>
          </a:xfrm>
          <a:prstGeom prst="roundRect">
            <a:avLst>
              <a:gd name="adj" fmla="val 19833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94" name="Rectangle 14">
            <a:extLst>
              <a:ext uri="{FF2B5EF4-FFF2-40B4-BE49-F238E27FC236}">
                <a16:creationId xmlns:a16="http://schemas.microsoft.com/office/drawing/2014/main" id="{D20850A9-42CB-43D2-BB3F-8C7DE22CF107}"/>
              </a:ext>
            </a:extLst>
          </p:cNvPr>
          <p:cNvSpPr>
            <a:spLocks/>
          </p:cNvSpPr>
          <p:nvPr/>
        </p:nvSpPr>
        <p:spPr bwMode="auto">
          <a:xfrm>
            <a:off x="6323012" y="2503170"/>
            <a:ext cx="2343150" cy="41148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71695" name="AutoShape 15">
            <a:extLst>
              <a:ext uri="{FF2B5EF4-FFF2-40B4-BE49-F238E27FC236}">
                <a16:creationId xmlns:a16="http://schemas.microsoft.com/office/drawing/2014/main" id="{6E0150F8-68E5-440A-859C-6372D972F5F9}"/>
              </a:ext>
            </a:extLst>
          </p:cNvPr>
          <p:cNvSpPr>
            <a:spLocks/>
          </p:cNvSpPr>
          <p:nvPr/>
        </p:nvSpPr>
        <p:spPr bwMode="auto">
          <a:xfrm rot="10800000">
            <a:off x="8574722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96" name="AutoShape 16">
            <a:extLst>
              <a:ext uri="{FF2B5EF4-FFF2-40B4-BE49-F238E27FC236}">
                <a16:creationId xmlns:a16="http://schemas.microsoft.com/office/drawing/2014/main" id="{9632910D-5B63-406E-BEDD-85468035EF9C}"/>
              </a:ext>
            </a:extLst>
          </p:cNvPr>
          <p:cNvSpPr>
            <a:spLocks/>
          </p:cNvSpPr>
          <p:nvPr/>
        </p:nvSpPr>
        <p:spPr bwMode="auto">
          <a:xfrm>
            <a:off x="5888672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97" name="Rectangle 17">
            <a:extLst>
              <a:ext uri="{FF2B5EF4-FFF2-40B4-BE49-F238E27FC236}">
                <a16:creationId xmlns:a16="http://schemas.microsoft.com/office/drawing/2014/main" id="{0382007A-D3B3-4221-9F52-F92D7A71541C}"/>
              </a:ext>
            </a:extLst>
          </p:cNvPr>
          <p:cNvSpPr>
            <a:spLocks/>
          </p:cNvSpPr>
          <p:nvPr/>
        </p:nvSpPr>
        <p:spPr bwMode="auto">
          <a:xfrm>
            <a:off x="6037262" y="2468880"/>
            <a:ext cx="28346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Life Sciences</a:t>
            </a:r>
          </a:p>
        </p:txBody>
      </p:sp>
      <p:sp>
        <p:nvSpPr>
          <p:cNvPr id="71698" name="Rectangle 18">
            <a:extLst>
              <a:ext uri="{FF2B5EF4-FFF2-40B4-BE49-F238E27FC236}">
                <a16:creationId xmlns:a16="http://schemas.microsoft.com/office/drawing/2014/main" id="{E18DD4E9-3A9F-4E6B-BED5-4A6BADE0E283}"/>
              </a:ext>
            </a:extLst>
          </p:cNvPr>
          <p:cNvSpPr>
            <a:spLocks/>
          </p:cNvSpPr>
          <p:nvPr/>
        </p:nvSpPr>
        <p:spPr bwMode="auto">
          <a:xfrm>
            <a:off x="5888672" y="2926080"/>
            <a:ext cx="4411980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Support features necessary for population genetics studies.</a:t>
            </a:r>
          </a:p>
        </p:txBody>
      </p:sp>
      <p:sp>
        <p:nvSpPr>
          <p:cNvPr id="71699" name="Rectangle 19">
            <a:extLst>
              <a:ext uri="{FF2B5EF4-FFF2-40B4-BE49-F238E27FC236}">
                <a16:creationId xmlns:a16="http://schemas.microsoft.com/office/drawing/2014/main" id="{2FF5B59F-9480-4D28-B398-83F5D3ED3D95}"/>
              </a:ext>
            </a:extLst>
          </p:cNvPr>
          <p:cNvSpPr>
            <a:spLocks/>
          </p:cNvSpPr>
          <p:nvPr/>
        </p:nvSpPr>
        <p:spPr bwMode="auto">
          <a:xfrm>
            <a:off x="6014402" y="5029200"/>
            <a:ext cx="419481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Support more technical indicators than company ABC with real-time, streaming data.</a:t>
            </a:r>
          </a:p>
        </p:txBody>
      </p:sp>
      <p:sp>
        <p:nvSpPr>
          <p:cNvPr id="71700" name="Rectangle 20">
            <a:extLst>
              <a:ext uri="{FF2B5EF4-FFF2-40B4-BE49-F238E27FC236}">
                <a16:creationId xmlns:a16="http://schemas.microsoft.com/office/drawing/2014/main" id="{1C27E510-5555-4BEA-A320-0025104C5287}"/>
              </a:ext>
            </a:extLst>
          </p:cNvPr>
          <p:cNvSpPr>
            <a:spLocks/>
          </p:cNvSpPr>
          <p:nvPr/>
        </p:nvSpPr>
        <p:spPr bwMode="auto">
          <a:xfrm>
            <a:off x="1933892" y="3840480"/>
            <a:ext cx="419481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Make the application run on SQL Server in addition to Oracle.</a:t>
            </a:r>
          </a:p>
        </p:txBody>
      </p:sp>
    </p:spTree>
    <p:extLst>
      <p:ext uri="{BB962C8B-B14F-4D97-AF65-F5344CB8AC3E}">
        <p14:creationId xmlns:p14="http://schemas.microsoft.com/office/powerpoint/2010/main" val="1464416163"/>
      </p:ext>
    </p:extLst>
  </p:cSld>
  <p:clrMapOvr>
    <a:masterClrMapping/>
  </p:clrMapOvr>
  <p:transition spd="slow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>
            <a:extLst>
              <a:ext uri="{FF2B5EF4-FFF2-40B4-BE49-F238E27FC236}">
                <a16:creationId xmlns:a16="http://schemas.microsoft.com/office/drawing/2014/main" id="{C233B040-648C-4A91-B81B-87591740A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Managing the sprint backlog</a:t>
            </a: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052FD9EA-E462-40FE-BEDD-E27D3E7D4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383030"/>
            <a:ext cx="8515350" cy="474345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2880" dirty="0">
                <a:sym typeface="Gill Sans" charset="0"/>
              </a:rPr>
              <a:t>Individuals sign up for work of their own choosing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Work is never assigned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 dirty="0">
                <a:sym typeface="Gill Sans" charset="0"/>
              </a:rPr>
              <a:t>Estimated work remaining is updated daily</a:t>
            </a:r>
          </a:p>
        </p:txBody>
      </p:sp>
    </p:spTree>
    <p:extLst>
      <p:ext uri="{BB962C8B-B14F-4D97-AF65-F5344CB8AC3E}">
        <p14:creationId xmlns:p14="http://schemas.microsoft.com/office/powerpoint/2010/main" val="319534239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605E37D8-A5B9-4DCC-BF3A-4E7C3B57E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Managing the sprint backlog</a:t>
            </a: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FAF777BB-75AE-4293-BE85-2E38F621C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383030"/>
            <a:ext cx="8515350" cy="474345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>
                <a:sym typeface="Gill Sans" charset="0"/>
              </a:rPr>
              <a:t>Any team member can add, delete or change the sprint backlog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>
                <a:sym typeface="Gill Sans" charset="0"/>
              </a:rPr>
              <a:t>Work for the sprint emerges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>
                <a:sym typeface="Gill Sans" charset="0"/>
              </a:rPr>
              <a:t>If work is unclear, define a sprint backlog item with a larger amount of time and break it down later</a:t>
            </a:r>
            <a:endParaRPr lang="en-US" sz="360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>
                <a:sym typeface="Gill Sans" charset="0"/>
              </a:rPr>
              <a:t>Update work remaining as more becomes known</a:t>
            </a:r>
          </a:p>
        </p:txBody>
      </p:sp>
    </p:spTree>
    <p:extLst>
      <p:ext uri="{BB962C8B-B14F-4D97-AF65-F5344CB8AC3E}">
        <p14:creationId xmlns:p14="http://schemas.microsoft.com/office/powerpoint/2010/main" val="278402042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>
            <a:extLst>
              <a:ext uri="{FF2B5EF4-FFF2-40B4-BE49-F238E27FC236}">
                <a16:creationId xmlns:a16="http://schemas.microsoft.com/office/drawing/2014/main" id="{4D86A623-C6B4-4ED1-AF03-73BB9A45A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 sprint backlog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3E8E4124-F56B-4A6D-8D34-267D17BBD502}"/>
              </a:ext>
            </a:extLst>
          </p:cNvPr>
          <p:cNvSpPr>
            <a:spLocks/>
          </p:cNvSpPr>
          <p:nvPr/>
        </p:nvSpPr>
        <p:spPr bwMode="auto">
          <a:xfrm>
            <a:off x="2151062" y="1725930"/>
            <a:ext cx="33147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CD099A3A-FF08-45CB-BD19-B7DE5313D2AC}"/>
              </a:ext>
            </a:extLst>
          </p:cNvPr>
          <p:cNvSpPr>
            <a:spLocks/>
          </p:cNvSpPr>
          <p:nvPr/>
        </p:nvSpPr>
        <p:spPr bwMode="auto">
          <a:xfrm>
            <a:off x="2151062" y="225171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Code the user interface</a:t>
            </a:r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8A525BC4-DF3F-4894-8861-C24C780585EC}"/>
              </a:ext>
            </a:extLst>
          </p:cNvPr>
          <p:cNvSpPr>
            <a:spLocks/>
          </p:cNvSpPr>
          <p:nvPr/>
        </p:nvSpPr>
        <p:spPr bwMode="auto">
          <a:xfrm>
            <a:off x="2151062" y="277749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Code the middle tier</a:t>
            </a:r>
          </a:p>
        </p:txBody>
      </p:sp>
      <p:sp>
        <p:nvSpPr>
          <p:cNvPr id="77829" name="Rectangle 5">
            <a:extLst>
              <a:ext uri="{FF2B5EF4-FFF2-40B4-BE49-F238E27FC236}">
                <a16:creationId xmlns:a16="http://schemas.microsoft.com/office/drawing/2014/main" id="{061A8E60-AC86-4978-A294-DBE482CBBA44}"/>
              </a:ext>
            </a:extLst>
          </p:cNvPr>
          <p:cNvSpPr>
            <a:spLocks/>
          </p:cNvSpPr>
          <p:nvPr/>
        </p:nvSpPr>
        <p:spPr bwMode="auto">
          <a:xfrm>
            <a:off x="2151062" y="330327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Test the middle tier</a:t>
            </a:r>
          </a:p>
        </p:txBody>
      </p:sp>
      <p:sp>
        <p:nvSpPr>
          <p:cNvPr id="77830" name="Rectangle 6">
            <a:extLst>
              <a:ext uri="{FF2B5EF4-FFF2-40B4-BE49-F238E27FC236}">
                <a16:creationId xmlns:a16="http://schemas.microsoft.com/office/drawing/2014/main" id="{28DA7322-9569-4D43-B5B7-B324B5D8E892}"/>
              </a:ext>
            </a:extLst>
          </p:cNvPr>
          <p:cNvSpPr>
            <a:spLocks/>
          </p:cNvSpPr>
          <p:nvPr/>
        </p:nvSpPr>
        <p:spPr bwMode="auto">
          <a:xfrm>
            <a:off x="2151062" y="382905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Write online help</a:t>
            </a:r>
          </a:p>
        </p:txBody>
      </p:sp>
      <p:sp>
        <p:nvSpPr>
          <p:cNvPr id="77831" name="Rectangle 7">
            <a:extLst>
              <a:ext uri="{FF2B5EF4-FFF2-40B4-BE49-F238E27FC236}">
                <a16:creationId xmlns:a16="http://schemas.microsoft.com/office/drawing/2014/main" id="{77C31582-28F9-4B38-B8EA-31765C0FB2FC}"/>
              </a:ext>
            </a:extLst>
          </p:cNvPr>
          <p:cNvSpPr>
            <a:spLocks/>
          </p:cNvSpPr>
          <p:nvPr/>
        </p:nvSpPr>
        <p:spPr bwMode="auto">
          <a:xfrm>
            <a:off x="2151062" y="435483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Write the foo class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5A681DC3-3DBF-4E49-A400-66D208CAE9FB}"/>
              </a:ext>
            </a:extLst>
          </p:cNvPr>
          <p:cNvSpPr>
            <a:spLocks/>
          </p:cNvSpPr>
          <p:nvPr/>
        </p:nvSpPr>
        <p:spPr bwMode="auto">
          <a:xfrm>
            <a:off x="54657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grpSp>
        <p:nvGrpSpPr>
          <p:cNvPr id="77833" name="Group 9">
            <a:extLst>
              <a:ext uri="{FF2B5EF4-FFF2-40B4-BE49-F238E27FC236}">
                <a16:creationId xmlns:a16="http://schemas.microsoft.com/office/drawing/2014/main" id="{204095A2-67AD-4DE9-A72B-DBA36DC1BD01}"/>
              </a:ext>
            </a:extLst>
          </p:cNvPr>
          <p:cNvGrpSpPr>
            <a:grpSpLocks/>
          </p:cNvGrpSpPr>
          <p:nvPr/>
        </p:nvGrpSpPr>
        <p:grpSpPr bwMode="auto">
          <a:xfrm>
            <a:off x="5465762" y="2251710"/>
            <a:ext cx="914400" cy="2628900"/>
            <a:chOff x="0" y="0"/>
            <a:chExt cx="640" cy="1840"/>
          </a:xfrm>
        </p:grpSpPr>
        <p:sp>
          <p:nvSpPr>
            <p:cNvPr id="77868" name="Rectangle 10">
              <a:extLst>
                <a:ext uri="{FF2B5EF4-FFF2-40B4-BE49-F238E27FC236}">
                  <a16:creationId xmlns:a16="http://schemas.microsoft.com/office/drawing/2014/main" id="{F493611B-7C9F-4A50-8D96-66B5CFC8D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69" name="Rectangle 11">
              <a:extLst>
                <a:ext uri="{FF2B5EF4-FFF2-40B4-BE49-F238E27FC236}">
                  <a16:creationId xmlns:a16="http://schemas.microsoft.com/office/drawing/2014/main" id="{E5B16D46-4ED9-47E6-83F9-0E6915135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870" name="Rectangle 12">
              <a:extLst>
                <a:ext uri="{FF2B5EF4-FFF2-40B4-BE49-F238E27FC236}">
                  <a16:creationId xmlns:a16="http://schemas.microsoft.com/office/drawing/2014/main" id="{4AE2609F-DE0B-4160-9A2F-305EC630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71" name="Rectangle 13">
              <a:extLst>
                <a:ext uri="{FF2B5EF4-FFF2-40B4-BE49-F238E27FC236}">
                  <a16:creationId xmlns:a16="http://schemas.microsoft.com/office/drawing/2014/main" id="{C66D1B04-BDD4-4C79-89C7-ABCFA3F5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872" name="Rectangle 14">
              <a:extLst>
                <a:ext uri="{FF2B5EF4-FFF2-40B4-BE49-F238E27FC236}">
                  <a16:creationId xmlns:a16="http://schemas.microsoft.com/office/drawing/2014/main" id="{E83B69B3-9E72-4E6E-A2EE-D30213CAA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</p:grp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810B6B8A-4AA5-4CBC-8711-4335A8A91DB8}"/>
              </a:ext>
            </a:extLst>
          </p:cNvPr>
          <p:cNvSpPr>
            <a:spLocks/>
          </p:cNvSpPr>
          <p:nvPr/>
        </p:nvSpPr>
        <p:spPr bwMode="auto">
          <a:xfrm>
            <a:off x="63801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grpSp>
        <p:nvGrpSpPr>
          <p:cNvPr id="39952" name="Group 16">
            <a:extLst>
              <a:ext uri="{FF2B5EF4-FFF2-40B4-BE49-F238E27FC236}">
                <a16:creationId xmlns:a16="http://schemas.microsoft.com/office/drawing/2014/main" id="{356E4CDB-E0C2-49B7-83A3-F79DA26A5F89}"/>
              </a:ext>
            </a:extLst>
          </p:cNvPr>
          <p:cNvGrpSpPr>
            <a:grpSpLocks/>
          </p:cNvGrpSpPr>
          <p:nvPr/>
        </p:nvGrpSpPr>
        <p:grpSpPr bwMode="auto">
          <a:xfrm>
            <a:off x="6380162" y="2251710"/>
            <a:ext cx="914400" cy="2628900"/>
            <a:chOff x="0" y="0"/>
            <a:chExt cx="640" cy="1840"/>
          </a:xfrm>
        </p:grpSpPr>
        <p:sp>
          <p:nvSpPr>
            <p:cNvPr id="77863" name="Rectangle 17">
              <a:extLst>
                <a:ext uri="{FF2B5EF4-FFF2-40B4-BE49-F238E27FC236}">
                  <a16:creationId xmlns:a16="http://schemas.microsoft.com/office/drawing/2014/main" id="{0CC10010-34D8-459C-90DC-E93B5F657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864" name="Rectangle 18">
              <a:extLst>
                <a:ext uri="{FF2B5EF4-FFF2-40B4-BE49-F238E27FC236}">
                  <a16:creationId xmlns:a16="http://schemas.microsoft.com/office/drawing/2014/main" id="{51C18FB6-8621-4FCD-9E76-998CE94E8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865" name="Rectangle 19">
              <a:extLst>
                <a:ext uri="{FF2B5EF4-FFF2-40B4-BE49-F238E27FC236}">
                  <a16:creationId xmlns:a16="http://schemas.microsoft.com/office/drawing/2014/main" id="{E2CD07B8-6FE4-4926-832D-4AB55FA5C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866" name="Rectangle 20">
              <a:extLst>
                <a:ext uri="{FF2B5EF4-FFF2-40B4-BE49-F238E27FC236}">
                  <a16:creationId xmlns:a16="http://schemas.microsoft.com/office/drawing/2014/main" id="{8A808492-AC77-459B-908D-11B120216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67" name="Rectangle 21">
              <a:extLst>
                <a:ext uri="{FF2B5EF4-FFF2-40B4-BE49-F238E27FC236}">
                  <a16:creationId xmlns:a16="http://schemas.microsoft.com/office/drawing/2014/main" id="{1F9EB664-D308-4159-BBDD-B2B9704F2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</p:grpSp>
      <p:sp>
        <p:nvSpPr>
          <p:cNvPr id="39958" name="Rectangle 22">
            <a:extLst>
              <a:ext uri="{FF2B5EF4-FFF2-40B4-BE49-F238E27FC236}">
                <a16:creationId xmlns:a16="http://schemas.microsoft.com/office/drawing/2014/main" id="{53D6FEB8-3A08-4D8E-9827-CAB5F1268D4D}"/>
              </a:ext>
            </a:extLst>
          </p:cNvPr>
          <p:cNvSpPr>
            <a:spLocks/>
          </p:cNvSpPr>
          <p:nvPr/>
        </p:nvSpPr>
        <p:spPr bwMode="auto">
          <a:xfrm>
            <a:off x="72945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39959" name="Rectangle 23">
            <a:extLst>
              <a:ext uri="{FF2B5EF4-FFF2-40B4-BE49-F238E27FC236}">
                <a16:creationId xmlns:a16="http://schemas.microsoft.com/office/drawing/2014/main" id="{255B1206-68F2-4F20-AE47-7F1E746D2309}"/>
              </a:ext>
            </a:extLst>
          </p:cNvPr>
          <p:cNvSpPr>
            <a:spLocks/>
          </p:cNvSpPr>
          <p:nvPr/>
        </p:nvSpPr>
        <p:spPr bwMode="auto">
          <a:xfrm>
            <a:off x="82089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</a:p>
        </p:txBody>
      </p:sp>
      <p:grpSp>
        <p:nvGrpSpPr>
          <p:cNvPr id="39960" name="Group 24">
            <a:extLst>
              <a:ext uri="{FF2B5EF4-FFF2-40B4-BE49-F238E27FC236}">
                <a16:creationId xmlns:a16="http://schemas.microsoft.com/office/drawing/2014/main" id="{AE39646B-48BC-4319-A914-F4D3CBF498AE}"/>
              </a:ext>
            </a:extLst>
          </p:cNvPr>
          <p:cNvGrpSpPr>
            <a:grpSpLocks/>
          </p:cNvGrpSpPr>
          <p:nvPr/>
        </p:nvGrpSpPr>
        <p:grpSpPr bwMode="auto">
          <a:xfrm>
            <a:off x="8208962" y="2251710"/>
            <a:ext cx="914400" cy="3154680"/>
            <a:chOff x="0" y="0"/>
            <a:chExt cx="640" cy="2208"/>
          </a:xfrm>
        </p:grpSpPr>
        <p:sp>
          <p:nvSpPr>
            <p:cNvPr id="77857" name="Rectangle 25">
              <a:extLst>
                <a:ext uri="{FF2B5EF4-FFF2-40B4-BE49-F238E27FC236}">
                  <a16:creationId xmlns:a16="http://schemas.microsoft.com/office/drawing/2014/main" id="{9758C5FA-0375-457E-A9B2-4A434D052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58" name="Rectangle 26">
              <a:extLst>
                <a:ext uri="{FF2B5EF4-FFF2-40B4-BE49-F238E27FC236}">
                  <a16:creationId xmlns:a16="http://schemas.microsoft.com/office/drawing/2014/main" id="{095E6152-24D7-4D9B-9980-A63C6C009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859" name="Rectangle 27">
              <a:extLst>
                <a:ext uri="{FF2B5EF4-FFF2-40B4-BE49-F238E27FC236}">
                  <a16:creationId xmlns:a16="http://schemas.microsoft.com/office/drawing/2014/main" id="{8997B199-6F96-4A74-AF70-BE76ECD4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860" name="Rectangle 28">
              <a:extLst>
                <a:ext uri="{FF2B5EF4-FFF2-40B4-BE49-F238E27FC236}">
                  <a16:creationId xmlns:a16="http://schemas.microsoft.com/office/drawing/2014/main" id="{C32A2B92-E3D0-4445-9E5F-ACE94842D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61" name="Rectangle 29">
              <a:extLst>
                <a:ext uri="{FF2B5EF4-FFF2-40B4-BE49-F238E27FC236}">
                  <a16:creationId xmlns:a16="http://schemas.microsoft.com/office/drawing/2014/main" id="{70E8A524-3CBE-4218-AC20-030B86BCF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62" name="Rectangle 30">
              <a:extLst>
                <a:ext uri="{FF2B5EF4-FFF2-40B4-BE49-F238E27FC236}">
                  <a16:creationId xmlns:a16="http://schemas.microsoft.com/office/drawing/2014/main" id="{90D50984-7523-4565-B1D9-B98CF9A30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9967" name="Rectangle 31">
            <a:extLst>
              <a:ext uri="{FF2B5EF4-FFF2-40B4-BE49-F238E27FC236}">
                <a16:creationId xmlns:a16="http://schemas.microsoft.com/office/drawing/2014/main" id="{064CFEF9-346E-4C7E-80F7-53C2170F5E0D}"/>
              </a:ext>
            </a:extLst>
          </p:cNvPr>
          <p:cNvSpPr>
            <a:spLocks/>
          </p:cNvSpPr>
          <p:nvPr/>
        </p:nvSpPr>
        <p:spPr bwMode="auto">
          <a:xfrm>
            <a:off x="91233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grpSp>
        <p:nvGrpSpPr>
          <p:cNvPr id="39968" name="Group 32">
            <a:extLst>
              <a:ext uri="{FF2B5EF4-FFF2-40B4-BE49-F238E27FC236}">
                <a16:creationId xmlns:a16="http://schemas.microsoft.com/office/drawing/2014/main" id="{4C922665-C449-45E5-A7EE-258F9E8B3ABF}"/>
              </a:ext>
            </a:extLst>
          </p:cNvPr>
          <p:cNvGrpSpPr>
            <a:grpSpLocks/>
          </p:cNvGrpSpPr>
          <p:nvPr/>
        </p:nvGrpSpPr>
        <p:grpSpPr bwMode="auto">
          <a:xfrm>
            <a:off x="9123362" y="2251710"/>
            <a:ext cx="914400" cy="3154680"/>
            <a:chOff x="0" y="0"/>
            <a:chExt cx="640" cy="2208"/>
          </a:xfrm>
        </p:grpSpPr>
        <p:sp>
          <p:nvSpPr>
            <p:cNvPr id="77851" name="Rectangle 33">
              <a:extLst>
                <a:ext uri="{FF2B5EF4-FFF2-40B4-BE49-F238E27FC236}">
                  <a16:creationId xmlns:a16="http://schemas.microsoft.com/office/drawing/2014/main" id="{7DBD4E29-39D3-40BB-A634-10FC3786F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52" name="Rectangle 34">
              <a:extLst>
                <a:ext uri="{FF2B5EF4-FFF2-40B4-BE49-F238E27FC236}">
                  <a16:creationId xmlns:a16="http://schemas.microsoft.com/office/drawing/2014/main" id="{9407B517-12A9-4B8C-A7AF-45A7B07D1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53" name="Rectangle 35">
              <a:extLst>
                <a:ext uri="{FF2B5EF4-FFF2-40B4-BE49-F238E27FC236}">
                  <a16:creationId xmlns:a16="http://schemas.microsoft.com/office/drawing/2014/main" id="{6EC28DFB-1767-46EB-BB91-5BA603222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54" name="Rectangle 36">
              <a:extLst>
                <a:ext uri="{FF2B5EF4-FFF2-40B4-BE49-F238E27FC236}">
                  <a16:creationId xmlns:a16="http://schemas.microsoft.com/office/drawing/2014/main" id="{05BFCC21-ECB8-4791-988B-43B7DAD36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55" name="Rectangle 37">
              <a:extLst>
                <a:ext uri="{FF2B5EF4-FFF2-40B4-BE49-F238E27FC236}">
                  <a16:creationId xmlns:a16="http://schemas.microsoft.com/office/drawing/2014/main" id="{7422B737-150E-4EF9-84BD-7907BE5AE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56" name="Rectangle 38">
              <a:extLst>
                <a:ext uri="{FF2B5EF4-FFF2-40B4-BE49-F238E27FC236}">
                  <a16:creationId xmlns:a16="http://schemas.microsoft.com/office/drawing/2014/main" id="{B7B897FE-87FD-40F0-B770-327EE4253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39975" name="Group 39">
            <a:extLst>
              <a:ext uri="{FF2B5EF4-FFF2-40B4-BE49-F238E27FC236}">
                <a16:creationId xmlns:a16="http://schemas.microsoft.com/office/drawing/2014/main" id="{368E5A67-0D95-4519-9665-9F6018B0AF70}"/>
              </a:ext>
            </a:extLst>
          </p:cNvPr>
          <p:cNvGrpSpPr>
            <a:grpSpLocks/>
          </p:cNvGrpSpPr>
          <p:nvPr/>
        </p:nvGrpSpPr>
        <p:grpSpPr bwMode="auto">
          <a:xfrm>
            <a:off x="2151062" y="2251710"/>
            <a:ext cx="6057900" cy="3154680"/>
            <a:chOff x="0" y="0"/>
            <a:chExt cx="4240" cy="2208"/>
          </a:xfrm>
        </p:grpSpPr>
        <p:sp>
          <p:nvSpPr>
            <p:cNvPr id="77842" name="Rectangle 40">
              <a:extLst>
                <a:ext uri="{FF2B5EF4-FFF2-40B4-BE49-F238E27FC236}">
                  <a16:creationId xmlns:a16="http://schemas.microsoft.com/office/drawing/2014/main" id="{1BE5A12D-2EB1-43D2-9C41-4F025123F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40"/>
              <a:ext cx="232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57150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160">
                  <a:solidFill>
                    <a:schemeClr val="tx1"/>
                  </a:solidFill>
                </a:rPr>
                <a:t>Add error logging</a:t>
              </a:r>
            </a:p>
          </p:txBody>
        </p:sp>
        <p:sp>
          <p:nvSpPr>
            <p:cNvPr id="77843" name="Rectangle 41">
              <a:extLst>
                <a:ext uri="{FF2B5EF4-FFF2-40B4-BE49-F238E27FC236}">
                  <a16:creationId xmlns:a16="http://schemas.microsoft.com/office/drawing/2014/main" id="{CDF8774F-B8A7-4021-90F7-AEE1834E6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44" name="Rectangle 42">
              <a:extLst>
                <a:ext uri="{FF2B5EF4-FFF2-40B4-BE49-F238E27FC236}">
                  <a16:creationId xmlns:a16="http://schemas.microsoft.com/office/drawing/2014/main" id="{85FFA539-0E67-466E-A9EC-7E3CB7CCD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45" name="Rectangle 43">
              <a:extLst>
                <a:ext uri="{FF2B5EF4-FFF2-40B4-BE49-F238E27FC236}">
                  <a16:creationId xmlns:a16="http://schemas.microsoft.com/office/drawing/2014/main" id="{45BF7A56-36D1-4A50-868B-328C78B1F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46" name="Rectangle 44">
              <a:extLst>
                <a:ext uri="{FF2B5EF4-FFF2-40B4-BE49-F238E27FC236}">
                  <a16:creationId xmlns:a16="http://schemas.microsoft.com/office/drawing/2014/main" id="{2BD2AB59-2823-49AF-8EF2-7F9DE512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847" name="Rectangle 45">
              <a:extLst>
                <a:ext uri="{FF2B5EF4-FFF2-40B4-BE49-F238E27FC236}">
                  <a16:creationId xmlns:a16="http://schemas.microsoft.com/office/drawing/2014/main" id="{035EFD65-7147-43DA-A4DA-EB1A1A9A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848" name="Rectangle 46">
              <a:extLst>
                <a:ext uri="{FF2B5EF4-FFF2-40B4-BE49-F238E27FC236}">
                  <a16:creationId xmlns:a16="http://schemas.microsoft.com/office/drawing/2014/main" id="{C8838918-67A0-4E02-A34F-05D240940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49" name="Rectangle 47">
              <a:extLst>
                <a:ext uri="{FF2B5EF4-FFF2-40B4-BE49-F238E27FC236}">
                  <a16:creationId xmlns:a16="http://schemas.microsoft.com/office/drawing/2014/main" id="{73108949-6B3C-4DDB-B02E-E0A7BD1F2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50" name="Rectangle 48">
              <a:extLst>
                <a:ext uri="{FF2B5EF4-FFF2-40B4-BE49-F238E27FC236}">
                  <a16:creationId xmlns:a16="http://schemas.microsoft.com/office/drawing/2014/main" id="{1318CD81-B147-426C-BB1C-DDD2FF417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341226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8C39301C-14DE-4F25-A434-905D48B6E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Characteristics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84C273F-8545-4199-B970-9A6E90B0CC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lnSpc>
                <a:spcPct val="90000"/>
              </a:lnSpc>
            </a:pPr>
            <a:r>
              <a:rPr lang="en-US" altLang="en-US" sz="2970"/>
              <a:t>Self-organizing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Product progresses in a series of month-long </a:t>
            </a:r>
            <a:r>
              <a:rPr lang="ja-JP" altLang="en-US" sz="2970"/>
              <a:t>“</a:t>
            </a:r>
            <a:r>
              <a:rPr lang="en-US" altLang="ja-JP" sz="2970"/>
              <a:t>sprints</a:t>
            </a:r>
            <a:r>
              <a:rPr lang="ja-JP" altLang="en-US" sz="2970"/>
              <a:t>”</a:t>
            </a:r>
            <a:endParaRPr lang="en-US" altLang="ja-JP" sz="297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Requirements are captured as items in a list of </a:t>
            </a:r>
            <a:r>
              <a:rPr lang="ja-JP" altLang="en-US" sz="2970"/>
              <a:t>“</a:t>
            </a:r>
            <a:r>
              <a:rPr lang="en-US" altLang="ja-JP" sz="2970"/>
              <a:t>product backlog</a:t>
            </a:r>
            <a:r>
              <a:rPr lang="ja-JP" altLang="en-US" sz="2970"/>
              <a:t>”</a:t>
            </a:r>
            <a:endParaRPr lang="en-US" altLang="ja-JP" sz="297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No specific engineering practices prescribed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Uses generative rules to create an agile environment for delivering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One of the </a:t>
            </a:r>
            <a:r>
              <a:rPr lang="ja-JP" altLang="en-US" sz="2970"/>
              <a:t>“</a:t>
            </a:r>
            <a:r>
              <a:rPr lang="en-US" altLang="ja-JP" sz="2970"/>
              <a:t>agile processes</a:t>
            </a:r>
            <a:r>
              <a:rPr lang="ja-JP" altLang="en-US" sz="2970"/>
              <a:t>”</a:t>
            </a:r>
            <a:endParaRPr lang="en-US" altLang="ja-JP" sz="297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57879845-EF4E-48C0-B3AA-F60680EDD87B}"/>
              </a:ext>
            </a:extLst>
          </p:cNvPr>
          <p:cNvSpPr>
            <a:spLocks/>
          </p:cNvSpPr>
          <p:nvPr/>
        </p:nvSpPr>
        <p:spPr bwMode="auto">
          <a:xfrm>
            <a:off x="1865312" y="1200150"/>
            <a:ext cx="8446770" cy="512064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blurRad="76200" dist="50800" dir="21480060" algn="ctr" rotWithShape="0">
              <a:schemeClr val="bg2">
                <a:alpha val="39998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6294210-DCDE-42F9-B204-1B0D641D6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 sprint burndown chart</a:t>
            </a:r>
          </a:p>
        </p:txBody>
      </p:sp>
      <p:graphicFrame>
        <p:nvGraphicFramePr>
          <p:cNvPr id="79875" name="Object 3">
            <a:extLst>
              <a:ext uri="{FF2B5EF4-FFF2-40B4-BE49-F238E27FC236}">
                <a16:creationId xmlns:a16="http://schemas.microsoft.com/office/drawing/2014/main" id="{CF0D5234-2B91-4D76-BEFF-0EFEF48A3B16}"/>
              </a:ext>
            </a:extLst>
          </p:cNvPr>
          <p:cNvGraphicFramePr>
            <a:graphicFrameLocks/>
          </p:cNvGraphicFramePr>
          <p:nvPr/>
        </p:nvGraphicFramePr>
        <p:xfrm>
          <a:off x="1965325" y="1140143"/>
          <a:ext cx="8653939" cy="510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Chart" r:id="rId5" imgW="0" imgH="0" progId="MSGraph.Chart.8">
                  <p:embed/>
                </p:oleObj>
              </mc:Choice>
              <mc:Fallback>
                <p:oleObj name="Chart" r:id="rId5" imgW="0" imgH="0" progId="MSGraph.Chart.8">
                  <p:embed/>
                  <p:pic>
                    <p:nvPicPr>
                      <p:cNvPr id="79875" name="Object 3">
                        <a:extLst>
                          <a:ext uri="{FF2B5EF4-FFF2-40B4-BE49-F238E27FC236}">
                            <a16:creationId xmlns:a16="http://schemas.microsoft.com/office/drawing/2014/main" id="{CF0D5234-2B91-4D76-BEFF-0EFEF48A3B1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1140143"/>
                        <a:ext cx="8653939" cy="5102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6" name="Rectangle 4">
            <a:extLst>
              <a:ext uri="{FF2B5EF4-FFF2-40B4-BE49-F238E27FC236}">
                <a16:creationId xmlns:a16="http://schemas.microsoft.com/office/drawing/2014/main" id="{A0F6DB5E-203F-4390-8B2E-04D84D9274C2}"/>
              </a:ext>
            </a:extLst>
          </p:cNvPr>
          <p:cNvSpPr>
            <a:spLocks/>
          </p:cNvSpPr>
          <p:nvPr/>
        </p:nvSpPr>
        <p:spPr bwMode="auto">
          <a:xfrm rot="16200000">
            <a:off x="202961" y="3102531"/>
            <a:ext cx="375904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250">
                <a:solidFill>
                  <a:schemeClr val="tx1"/>
                </a:solidFill>
              </a:rPr>
              <a:t>Hours</a:t>
            </a:r>
          </a:p>
        </p:txBody>
      </p:sp>
    </p:spTree>
    <p:extLst>
      <p:ext uri="{BB962C8B-B14F-4D97-AF65-F5344CB8AC3E}">
        <p14:creationId xmlns:p14="http://schemas.microsoft.com/office/powerpoint/2010/main" val="3469308317"/>
      </p:ext>
    </p:extLst>
  </p:cSld>
  <p:clrMapOvr>
    <a:masterClrMapping/>
  </p:clrMapOvr>
  <p:transition spd="med">
    <p:newsfla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A3664F50-C630-4410-919C-E05FA4C66EA3}"/>
              </a:ext>
            </a:extLst>
          </p:cNvPr>
          <p:cNvSpPr>
            <a:spLocks/>
          </p:cNvSpPr>
          <p:nvPr/>
        </p:nvSpPr>
        <p:spPr bwMode="auto">
          <a:xfrm>
            <a:off x="2871152" y="2891790"/>
            <a:ext cx="6869430" cy="363474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blurRad="76200" dist="50800" dir="21480060" algn="ctr" rotWithShape="0">
              <a:schemeClr val="bg2">
                <a:alpha val="39998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872E9CA3-945F-4D4F-9B62-D0C72D7C4263}"/>
              </a:ext>
            </a:extLst>
          </p:cNvPr>
          <p:cNvSpPr>
            <a:spLocks/>
          </p:cNvSpPr>
          <p:nvPr/>
        </p:nvSpPr>
        <p:spPr bwMode="auto">
          <a:xfrm rot="16200000">
            <a:off x="1933892" y="4383405"/>
            <a:ext cx="256032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Hours</a:t>
            </a:r>
          </a:p>
        </p:txBody>
      </p:sp>
      <p:sp>
        <p:nvSpPr>
          <p:cNvPr id="81923" name="Line 4">
            <a:extLst>
              <a:ext uri="{FF2B5EF4-FFF2-40B4-BE49-F238E27FC236}">
                <a16:creationId xmlns:a16="http://schemas.microsoft.com/office/drawing/2014/main" id="{0942D775-B468-4B42-859F-C01156038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528066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4" name="Line 5">
            <a:extLst>
              <a:ext uri="{FF2B5EF4-FFF2-40B4-BE49-F238E27FC236}">
                <a16:creationId xmlns:a16="http://schemas.microsoft.com/office/drawing/2014/main" id="{B0681397-CC97-4350-925D-70C1B259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380619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5" name="Line 6">
            <a:extLst>
              <a:ext uri="{FF2B5EF4-FFF2-40B4-BE49-F238E27FC236}">
                <a16:creationId xmlns:a16="http://schemas.microsoft.com/office/drawing/2014/main" id="{891B4374-8501-4435-830D-9C31DB565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429768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6" name="Line 7">
            <a:extLst>
              <a:ext uri="{FF2B5EF4-FFF2-40B4-BE49-F238E27FC236}">
                <a16:creationId xmlns:a16="http://schemas.microsoft.com/office/drawing/2014/main" id="{07A6B285-68BF-4883-B5BD-EB37D08FC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478917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7" name="Line 8">
            <a:extLst>
              <a:ext uri="{FF2B5EF4-FFF2-40B4-BE49-F238E27FC236}">
                <a16:creationId xmlns:a16="http://schemas.microsoft.com/office/drawing/2014/main" id="{CAAFF9EB-0BF0-4845-9EA9-AE36F7B87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577215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8" name="Rectangle 9">
            <a:extLst>
              <a:ext uri="{FF2B5EF4-FFF2-40B4-BE49-F238E27FC236}">
                <a16:creationId xmlns:a16="http://schemas.microsoft.com/office/drawing/2014/main" id="{8D3205CF-61DC-41AE-A37C-4ACB8A8C7D8A}"/>
              </a:ext>
            </a:extLst>
          </p:cNvPr>
          <p:cNvSpPr>
            <a:spLocks/>
          </p:cNvSpPr>
          <p:nvPr/>
        </p:nvSpPr>
        <p:spPr bwMode="auto">
          <a:xfrm>
            <a:off x="3294062" y="361759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81929" name="Rectangle 10">
            <a:extLst>
              <a:ext uri="{FF2B5EF4-FFF2-40B4-BE49-F238E27FC236}">
                <a16:creationId xmlns:a16="http://schemas.microsoft.com/office/drawing/2014/main" id="{29298F58-9EEB-4791-BB96-0A18A7568A71}"/>
              </a:ext>
            </a:extLst>
          </p:cNvPr>
          <p:cNvSpPr>
            <a:spLocks/>
          </p:cNvSpPr>
          <p:nvPr/>
        </p:nvSpPr>
        <p:spPr bwMode="auto">
          <a:xfrm>
            <a:off x="3294062" y="410908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1930" name="Rectangle 11">
            <a:extLst>
              <a:ext uri="{FF2B5EF4-FFF2-40B4-BE49-F238E27FC236}">
                <a16:creationId xmlns:a16="http://schemas.microsoft.com/office/drawing/2014/main" id="{DADD429A-FAC8-46B5-93BB-8EF4F7F06681}"/>
              </a:ext>
            </a:extLst>
          </p:cNvPr>
          <p:cNvSpPr>
            <a:spLocks/>
          </p:cNvSpPr>
          <p:nvPr/>
        </p:nvSpPr>
        <p:spPr bwMode="auto">
          <a:xfrm>
            <a:off x="3294062" y="460057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1931" name="Rectangle 12">
            <a:extLst>
              <a:ext uri="{FF2B5EF4-FFF2-40B4-BE49-F238E27FC236}">
                <a16:creationId xmlns:a16="http://schemas.microsoft.com/office/drawing/2014/main" id="{730C0D5B-4C5A-47BA-9ACF-88035C6FCE3D}"/>
              </a:ext>
            </a:extLst>
          </p:cNvPr>
          <p:cNvSpPr>
            <a:spLocks/>
          </p:cNvSpPr>
          <p:nvPr/>
        </p:nvSpPr>
        <p:spPr bwMode="auto">
          <a:xfrm>
            <a:off x="3294062" y="509206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1932" name="Rectangle 13">
            <a:extLst>
              <a:ext uri="{FF2B5EF4-FFF2-40B4-BE49-F238E27FC236}">
                <a16:creationId xmlns:a16="http://schemas.microsoft.com/office/drawing/2014/main" id="{2CA2FFFB-D445-43E8-B174-DB627271E12C}"/>
              </a:ext>
            </a:extLst>
          </p:cNvPr>
          <p:cNvSpPr>
            <a:spLocks/>
          </p:cNvSpPr>
          <p:nvPr/>
        </p:nvSpPr>
        <p:spPr bwMode="auto">
          <a:xfrm>
            <a:off x="3294062" y="556069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1933" name="Rectangle 14">
            <a:extLst>
              <a:ext uri="{FF2B5EF4-FFF2-40B4-BE49-F238E27FC236}">
                <a16:creationId xmlns:a16="http://schemas.microsoft.com/office/drawing/2014/main" id="{C2713E42-8DDB-4758-AE88-E1E4A05B465F}"/>
              </a:ext>
            </a:extLst>
          </p:cNvPr>
          <p:cNvSpPr>
            <a:spLocks/>
          </p:cNvSpPr>
          <p:nvPr/>
        </p:nvSpPr>
        <p:spPr bwMode="auto">
          <a:xfrm>
            <a:off x="393414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Mon</a:t>
            </a:r>
          </a:p>
        </p:txBody>
      </p:sp>
      <p:sp>
        <p:nvSpPr>
          <p:cNvPr id="81934" name="Rectangle 15">
            <a:extLst>
              <a:ext uri="{FF2B5EF4-FFF2-40B4-BE49-F238E27FC236}">
                <a16:creationId xmlns:a16="http://schemas.microsoft.com/office/drawing/2014/main" id="{0D617C95-2FAA-4BFA-8F99-5DE9DABC508A}"/>
              </a:ext>
            </a:extLst>
          </p:cNvPr>
          <p:cNvSpPr>
            <a:spLocks/>
          </p:cNvSpPr>
          <p:nvPr/>
        </p:nvSpPr>
        <p:spPr bwMode="auto">
          <a:xfrm>
            <a:off x="501999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Tue</a:t>
            </a:r>
          </a:p>
        </p:txBody>
      </p:sp>
      <p:sp>
        <p:nvSpPr>
          <p:cNvPr id="81935" name="Rectangle 16">
            <a:extLst>
              <a:ext uri="{FF2B5EF4-FFF2-40B4-BE49-F238E27FC236}">
                <a16:creationId xmlns:a16="http://schemas.microsoft.com/office/drawing/2014/main" id="{2E2DFA6F-6B50-4F9D-90FF-D46389AE81F9}"/>
              </a:ext>
            </a:extLst>
          </p:cNvPr>
          <p:cNvSpPr>
            <a:spLocks/>
          </p:cNvSpPr>
          <p:nvPr/>
        </p:nvSpPr>
        <p:spPr bwMode="auto">
          <a:xfrm>
            <a:off x="610584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Wed</a:t>
            </a:r>
          </a:p>
        </p:txBody>
      </p:sp>
      <p:sp>
        <p:nvSpPr>
          <p:cNvPr id="81936" name="Rectangle 17">
            <a:extLst>
              <a:ext uri="{FF2B5EF4-FFF2-40B4-BE49-F238E27FC236}">
                <a16:creationId xmlns:a16="http://schemas.microsoft.com/office/drawing/2014/main" id="{9BFC3CB1-0D09-434E-B5C6-DEC4C99EE92A}"/>
              </a:ext>
            </a:extLst>
          </p:cNvPr>
          <p:cNvSpPr>
            <a:spLocks/>
          </p:cNvSpPr>
          <p:nvPr/>
        </p:nvSpPr>
        <p:spPr bwMode="auto">
          <a:xfrm>
            <a:off x="719169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Thu</a:t>
            </a:r>
          </a:p>
        </p:txBody>
      </p:sp>
      <p:sp>
        <p:nvSpPr>
          <p:cNvPr id="81937" name="Rectangle 18">
            <a:extLst>
              <a:ext uri="{FF2B5EF4-FFF2-40B4-BE49-F238E27FC236}">
                <a16:creationId xmlns:a16="http://schemas.microsoft.com/office/drawing/2014/main" id="{0B174C93-A672-46A5-B0DE-F30B7769D186}"/>
              </a:ext>
            </a:extLst>
          </p:cNvPr>
          <p:cNvSpPr>
            <a:spLocks/>
          </p:cNvSpPr>
          <p:nvPr/>
        </p:nvSpPr>
        <p:spPr bwMode="auto">
          <a:xfrm>
            <a:off x="827754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Fri</a:t>
            </a:r>
          </a:p>
        </p:txBody>
      </p:sp>
      <p:sp>
        <p:nvSpPr>
          <p:cNvPr id="101395" name="Rectangle 19">
            <a:extLst>
              <a:ext uri="{FF2B5EF4-FFF2-40B4-BE49-F238E27FC236}">
                <a16:creationId xmlns:a16="http://schemas.microsoft.com/office/drawing/2014/main" id="{4A5B0905-8FE7-4A5C-9D12-424D612959FA}"/>
              </a:ext>
            </a:extLst>
          </p:cNvPr>
          <p:cNvSpPr>
            <a:spLocks/>
          </p:cNvSpPr>
          <p:nvPr/>
        </p:nvSpPr>
        <p:spPr bwMode="auto">
          <a:xfrm>
            <a:off x="2151062" y="205740"/>
            <a:ext cx="33147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81939" name="Rectangle 20">
            <a:extLst>
              <a:ext uri="{FF2B5EF4-FFF2-40B4-BE49-F238E27FC236}">
                <a16:creationId xmlns:a16="http://schemas.microsoft.com/office/drawing/2014/main" id="{10972BF8-B379-4FBD-8E76-60796F5CAA74}"/>
              </a:ext>
            </a:extLst>
          </p:cNvPr>
          <p:cNvSpPr>
            <a:spLocks/>
          </p:cNvSpPr>
          <p:nvPr/>
        </p:nvSpPr>
        <p:spPr bwMode="auto">
          <a:xfrm>
            <a:off x="2151062" y="65151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340">
                <a:solidFill>
                  <a:schemeClr val="tx1"/>
                </a:solidFill>
              </a:rPr>
              <a:t>Code the user interface</a:t>
            </a:r>
          </a:p>
        </p:txBody>
      </p:sp>
      <p:sp>
        <p:nvSpPr>
          <p:cNvPr id="81940" name="Rectangle 21">
            <a:extLst>
              <a:ext uri="{FF2B5EF4-FFF2-40B4-BE49-F238E27FC236}">
                <a16:creationId xmlns:a16="http://schemas.microsoft.com/office/drawing/2014/main" id="{84048100-BE23-494D-B030-8FC575244230}"/>
              </a:ext>
            </a:extLst>
          </p:cNvPr>
          <p:cNvSpPr>
            <a:spLocks/>
          </p:cNvSpPr>
          <p:nvPr/>
        </p:nvSpPr>
        <p:spPr bwMode="auto">
          <a:xfrm>
            <a:off x="2151062" y="109728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340">
                <a:solidFill>
                  <a:schemeClr val="tx1"/>
                </a:solidFill>
              </a:rPr>
              <a:t>Code the middle tier</a:t>
            </a:r>
          </a:p>
        </p:txBody>
      </p:sp>
      <p:sp>
        <p:nvSpPr>
          <p:cNvPr id="81941" name="Rectangle 22">
            <a:extLst>
              <a:ext uri="{FF2B5EF4-FFF2-40B4-BE49-F238E27FC236}">
                <a16:creationId xmlns:a16="http://schemas.microsoft.com/office/drawing/2014/main" id="{E558E153-3A48-4A6E-B7B5-F141F8ACFD78}"/>
              </a:ext>
            </a:extLst>
          </p:cNvPr>
          <p:cNvSpPr>
            <a:spLocks/>
          </p:cNvSpPr>
          <p:nvPr/>
        </p:nvSpPr>
        <p:spPr bwMode="auto">
          <a:xfrm>
            <a:off x="2151062" y="154305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340">
                <a:solidFill>
                  <a:schemeClr val="tx1"/>
                </a:solidFill>
              </a:rPr>
              <a:t>Test the middle tier</a:t>
            </a:r>
          </a:p>
        </p:txBody>
      </p:sp>
      <p:sp>
        <p:nvSpPr>
          <p:cNvPr id="81942" name="Rectangle 23">
            <a:extLst>
              <a:ext uri="{FF2B5EF4-FFF2-40B4-BE49-F238E27FC236}">
                <a16:creationId xmlns:a16="http://schemas.microsoft.com/office/drawing/2014/main" id="{5F37A024-7160-478C-BB96-80CC0C3B912F}"/>
              </a:ext>
            </a:extLst>
          </p:cNvPr>
          <p:cNvSpPr>
            <a:spLocks/>
          </p:cNvSpPr>
          <p:nvPr/>
        </p:nvSpPr>
        <p:spPr bwMode="auto">
          <a:xfrm>
            <a:off x="2151062" y="198882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340">
                <a:solidFill>
                  <a:schemeClr val="tx1"/>
                </a:solidFill>
              </a:rPr>
              <a:t>Write online help</a:t>
            </a:r>
          </a:p>
        </p:txBody>
      </p:sp>
      <p:sp>
        <p:nvSpPr>
          <p:cNvPr id="101400" name="Rectangle 24">
            <a:extLst>
              <a:ext uri="{FF2B5EF4-FFF2-40B4-BE49-F238E27FC236}">
                <a16:creationId xmlns:a16="http://schemas.microsoft.com/office/drawing/2014/main" id="{E956691F-A504-4C9D-8240-3B3A15689249}"/>
              </a:ext>
            </a:extLst>
          </p:cNvPr>
          <p:cNvSpPr>
            <a:spLocks/>
          </p:cNvSpPr>
          <p:nvPr/>
        </p:nvSpPr>
        <p:spPr bwMode="auto">
          <a:xfrm>
            <a:off x="54657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sp>
        <p:nvSpPr>
          <p:cNvPr id="81944" name="Rectangle 25">
            <a:extLst>
              <a:ext uri="{FF2B5EF4-FFF2-40B4-BE49-F238E27FC236}">
                <a16:creationId xmlns:a16="http://schemas.microsoft.com/office/drawing/2014/main" id="{B6970E70-6E61-4EF4-9197-2548A86D49FC}"/>
              </a:ext>
            </a:extLst>
          </p:cNvPr>
          <p:cNvSpPr>
            <a:spLocks/>
          </p:cNvSpPr>
          <p:nvPr/>
        </p:nvSpPr>
        <p:spPr bwMode="auto">
          <a:xfrm>
            <a:off x="5465762" y="65151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34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1945" name="Rectangle 26">
            <a:extLst>
              <a:ext uri="{FF2B5EF4-FFF2-40B4-BE49-F238E27FC236}">
                <a16:creationId xmlns:a16="http://schemas.microsoft.com/office/drawing/2014/main" id="{A9286923-B44A-41A7-94F0-4FE0D97CAD9A}"/>
              </a:ext>
            </a:extLst>
          </p:cNvPr>
          <p:cNvSpPr>
            <a:spLocks/>
          </p:cNvSpPr>
          <p:nvPr/>
        </p:nvSpPr>
        <p:spPr bwMode="auto">
          <a:xfrm>
            <a:off x="5465762" y="109728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34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81946" name="Rectangle 27">
            <a:extLst>
              <a:ext uri="{FF2B5EF4-FFF2-40B4-BE49-F238E27FC236}">
                <a16:creationId xmlns:a16="http://schemas.microsoft.com/office/drawing/2014/main" id="{169E181E-0AD6-45AC-B581-AF1A5C18EA9E}"/>
              </a:ext>
            </a:extLst>
          </p:cNvPr>
          <p:cNvSpPr>
            <a:spLocks/>
          </p:cNvSpPr>
          <p:nvPr/>
        </p:nvSpPr>
        <p:spPr bwMode="auto">
          <a:xfrm>
            <a:off x="5465762" y="154305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34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1947" name="Rectangle 28">
            <a:extLst>
              <a:ext uri="{FF2B5EF4-FFF2-40B4-BE49-F238E27FC236}">
                <a16:creationId xmlns:a16="http://schemas.microsoft.com/office/drawing/2014/main" id="{2B53FC9E-3313-4F37-8441-B7FD7962BBE9}"/>
              </a:ext>
            </a:extLst>
          </p:cNvPr>
          <p:cNvSpPr>
            <a:spLocks/>
          </p:cNvSpPr>
          <p:nvPr/>
        </p:nvSpPr>
        <p:spPr bwMode="auto">
          <a:xfrm>
            <a:off x="5465762" y="198882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34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1405" name="Rectangle 29">
            <a:extLst>
              <a:ext uri="{FF2B5EF4-FFF2-40B4-BE49-F238E27FC236}">
                <a16:creationId xmlns:a16="http://schemas.microsoft.com/office/drawing/2014/main" id="{47B5A07C-FB64-42E1-97E1-22656EAF29F0}"/>
              </a:ext>
            </a:extLst>
          </p:cNvPr>
          <p:cNvSpPr>
            <a:spLocks/>
          </p:cNvSpPr>
          <p:nvPr/>
        </p:nvSpPr>
        <p:spPr bwMode="auto">
          <a:xfrm>
            <a:off x="63801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sp>
        <p:nvSpPr>
          <p:cNvPr id="101406" name="Rectangle 30">
            <a:extLst>
              <a:ext uri="{FF2B5EF4-FFF2-40B4-BE49-F238E27FC236}">
                <a16:creationId xmlns:a16="http://schemas.microsoft.com/office/drawing/2014/main" id="{62EA60E7-BB67-4357-A5DE-52ACEDFC1CFF}"/>
              </a:ext>
            </a:extLst>
          </p:cNvPr>
          <p:cNvSpPr>
            <a:spLocks/>
          </p:cNvSpPr>
          <p:nvPr/>
        </p:nvSpPr>
        <p:spPr bwMode="auto">
          <a:xfrm>
            <a:off x="72945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101407" name="Rectangle 31">
            <a:extLst>
              <a:ext uri="{FF2B5EF4-FFF2-40B4-BE49-F238E27FC236}">
                <a16:creationId xmlns:a16="http://schemas.microsoft.com/office/drawing/2014/main" id="{122D8B76-486A-4D08-9E33-8496071AE884}"/>
              </a:ext>
            </a:extLst>
          </p:cNvPr>
          <p:cNvSpPr>
            <a:spLocks/>
          </p:cNvSpPr>
          <p:nvPr/>
        </p:nvSpPr>
        <p:spPr bwMode="auto">
          <a:xfrm>
            <a:off x="82089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</a:p>
        </p:txBody>
      </p:sp>
      <p:sp>
        <p:nvSpPr>
          <p:cNvPr id="101408" name="Rectangle 32">
            <a:extLst>
              <a:ext uri="{FF2B5EF4-FFF2-40B4-BE49-F238E27FC236}">
                <a16:creationId xmlns:a16="http://schemas.microsoft.com/office/drawing/2014/main" id="{ED10E236-478E-47C0-92FD-C18CF12194AD}"/>
              </a:ext>
            </a:extLst>
          </p:cNvPr>
          <p:cNvSpPr>
            <a:spLocks/>
          </p:cNvSpPr>
          <p:nvPr/>
        </p:nvSpPr>
        <p:spPr bwMode="auto">
          <a:xfrm>
            <a:off x="91233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sp>
        <p:nvSpPr>
          <p:cNvPr id="81952" name="Line 33">
            <a:extLst>
              <a:ext uri="{FF2B5EF4-FFF2-40B4-BE49-F238E27FC236}">
                <a16:creationId xmlns:a16="http://schemas.microsoft.com/office/drawing/2014/main" id="{4E31FCB0-47F1-4E8B-8F5A-7DA0E2E4EA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331470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10" name="Line 34">
            <a:extLst>
              <a:ext uri="{FF2B5EF4-FFF2-40B4-BE49-F238E27FC236}">
                <a16:creationId xmlns:a16="http://schemas.microsoft.com/office/drawing/2014/main" id="{FC06A14D-A28B-4593-A04F-85E0EDEE2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8469" y="3543300"/>
            <a:ext cx="1042988" cy="707232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11" name="Oval 35">
            <a:extLst>
              <a:ext uri="{FF2B5EF4-FFF2-40B4-BE49-F238E27FC236}">
                <a16:creationId xmlns:a16="http://schemas.microsoft.com/office/drawing/2014/main" id="{A6CD1ED9-BBD0-4406-8A47-FD1F88439983}"/>
              </a:ext>
            </a:extLst>
          </p:cNvPr>
          <p:cNvSpPr>
            <a:spLocks/>
          </p:cNvSpPr>
          <p:nvPr/>
        </p:nvSpPr>
        <p:spPr bwMode="auto">
          <a:xfrm>
            <a:off x="4094162" y="339471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2" name="Oval 36">
            <a:extLst>
              <a:ext uri="{FF2B5EF4-FFF2-40B4-BE49-F238E27FC236}">
                <a16:creationId xmlns:a16="http://schemas.microsoft.com/office/drawing/2014/main" id="{6C292F02-F055-4E7A-A2A3-A7FCEEDF40FF}"/>
              </a:ext>
            </a:extLst>
          </p:cNvPr>
          <p:cNvSpPr>
            <a:spLocks/>
          </p:cNvSpPr>
          <p:nvPr/>
        </p:nvSpPr>
        <p:spPr bwMode="auto">
          <a:xfrm>
            <a:off x="59229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3" name="Oval 37">
            <a:extLst>
              <a:ext uri="{FF2B5EF4-FFF2-40B4-BE49-F238E27FC236}">
                <a16:creationId xmlns:a16="http://schemas.microsoft.com/office/drawing/2014/main" id="{ABFADA23-B49A-4C3C-8A88-0421646C2766}"/>
              </a:ext>
            </a:extLst>
          </p:cNvPr>
          <p:cNvSpPr>
            <a:spLocks/>
          </p:cNvSpPr>
          <p:nvPr/>
        </p:nvSpPr>
        <p:spPr bwMode="auto">
          <a:xfrm>
            <a:off x="68373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4" name="Oval 38">
            <a:extLst>
              <a:ext uri="{FF2B5EF4-FFF2-40B4-BE49-F238E27FC236}">
                <a16:creationId xmlns:a16="http://schemas.microsoft.com/office/drawing/2014/main" id="{386F3D1D-C8E9-4D0B-88AC-F92AD1B12EC1}"/>
              </a:ext>
            </a:extLst>
          </p:cNvPr>
          <p:cNvSpPr>
            <a:spLocks/>
          </p:cNvSpPr>
          <p:nvPr/>
        </p:nvSpPr>
        <p:spPr bwMode="auto">
          <a:xfrm>
            <a:off x="77517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5" name="Oval 39">
            <a:extLst>
              <a:ext uri="{FF2B5EF4-FFF2-40B4-BE49-F238E27FC236}">
                <a16:creationId xmlns:a16="http://schemas.microsoft.com/office/drawing/2014/main" id="{9E7807ED-F68A-413F-8A09-5ADA6867ACAE}"/>
              </a:ext>
            </a:extLst>
          </p:cNvPr>
          <p:cNvSpPr>
            <a:spLocks/>
          </p:cNvSpPr>
          <p:nvPr/>
        </p:nvSpPr>
        <p:spPr bwMode="auto">
          <a:xfrm>
            <a:off x="86661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6" name="Oval 40">
            <a:extLst>
              <a:ext uri="{FF2B5EF4-FFF2-40B4-BE49-F238E27FC236}">
                <a16:creationId xmlns:a16="http://schemas.microsoft.com/office/drawing/2014/main" id="{5E6859E2-8ACF-4D33-B026-0C3CC3FCB3DD}"/>
              </a:ext>
            </a:extLst>
          </p:cNvPr>
          <p:cNvSpPr>
            <a:spLocks/>
          </p:cNvSpPr>
          <p:nvPr/>
        </p:nvSpPr>
        <p:spPr bwMode="auto">
          <a:xfrm>
            <a:off x="95805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7" name="Line 41">
            <a:extLst>
              <a:ext uri="{FF2B5EF4-FFF2-40B4-BE49-F238E27FC236}">
                <a16:creationId xmlns:a16="http://schemas.microsoft.com/office/drawing/2014/main" id="{BCF8198E-C67C-4816-8948-270203702A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310029" y="4124802"/>
            <a:ext cx="1101566" cy="134303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18" name="Oval 42">
            <a:extLst>
              <a:ext uri="{FF2B5EF4-FFF2-40B4-BE49-F238E27FC236}">
                <a16:creationId xmlns:a16="http://schemas.microsoft.com/office/drawing/2014/main" id="{81243BA3-9055-4504-B04E-3E2E535F982E}"/>
              </a:ext>
            </a:extLst>
          </p:cNvPr>
          <p:cNvSpPr>
            <a:spLocks/>
          </p:cNvSpPr>
          <p:nvPr/>
        </p:nvSpPr>
        <p:spPr bwMode="auto">
          <a:xfrm>
            <a:off x="5168582" y="4114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9" name="Line 43">
            <a:extLst>
              <a:ext uri="{FF2B5EF4-FFF2-40B4-BE49-F238E27FC236}">
                <a16:creationId xmlns:a16="http://schemas.microsoft.com/office/drawing/2014/main" id="{7144B522-ADC0-4EED-A59E-6D6780DF85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4450" y="4141947"/>
            <a:ext cx="1120140" cy="790098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20" name="Oval 44">
            <a:extLst>
              <a:ext uri="{FF2B5EF4-FFF2-40B4-BE49-F238E27FC236}">
                <a16:creationId xmlns:a16="http://schemas.microsoft.com/office/drawing/2014/main" id="{725E9325-1FF8-4786-8679-5EF385A3A7A6}"/>
              </a:ext>
            </a:extLst>
          </p:cNvPr>
          <p:cNvSpPr>
            <a:spLocks/>
          </p:cNvSpPr>
          <p:nvPr/>
        </p:nvSpPr>
        <p:spPr bwMode="auto">
          <a:xfrm>
            <a:off x="6265862" y="40005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1" name="Line 45">
            <a:extLst>
              <a:ext uri="{FF2B5EF4-FFF2-40B4-BE49-F238E27FC236}">
                <a16:creationId xmlns:a16="http://schemas.microsoft.com/office/drawing/2014/main" id="{3A7CC9BF-1437-4AE1-8B7D-4F86D0C1F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8872" y="4914900"/>
            <a:ext cx="1100138" cy="485775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22" name="Oval 46">
            <a:extLst>
              <a:ext uri="{FF2B5EF4-FFF2-40B4-BE49-F238E27FC236}">
                <a16:creationId xmlns:a16="http://schemas.microsoft.com/office/drawing/2014/main" id="{3969E9C8-AD58-46E5-9349-ECE620942F10}"/>
              </a:ext>
            </a:extLst>
          </p:cNvPr>
          <p:cNvSpPr>
            <a:spLocks/>
          </p:cNvSpPr>
          <p:nvPr/>
        </p:nvSpPr>
        <p:spPr bwMode="auto">
          <a:xfrm>
            <a:off x="8437562" y="5257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3" name="Oval 47">
            <a:extLst>
              <a:ext uri="{FF2B5EF4-FFF2-40B4-BE49-F238E27FC236}">
                <a16:creationId xmlns:a16="http://schemas.microsoft.com/office/drawing/2014/main" id="{657DB684-E795-498B-B677-438F7CDEA83D}"/>
              </a:ext>
            </a:extLst>
          </p:cNvPr>
          <p:cNvSpPr>
            <a:spLocks/>
          </p:cNvSpPr>
          <p:nvPr/>
        </p:nvSpPr>
        <p:spPr bwMode="auto">
          <a:xfrm>
            <a:off x="7351712" y="477774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grpSp>
        <p:nvGrpSpPr>
          <p:cNvPr id="81967" name="Group 48">
            <a:extLst>
              <a:ext uri="{FF2B5EF4-FFF2-40B4-BE49-F238E27FC236}">
                <a16:creationId xmlns:a16="http://schemas.microsoft.com/office/drawing/2014/main" id="{24A327E2-A055-4CB1-9871-D87FF0CD4C40}"/>
              </a:ext>
            </a:extLst>
          </p:cNvPr>
          <p:cNvGrpSpPr>
            <a:grpSpLocks/>
          </p:cNvGrpSpPr>
          <p:nvPr/>
        </p:nvGrpSpPr>
        <p:grpSpPr bwMode="auto">
          <a:xfrm>
            <a:off x="7294562" y="651510"/>
            <a:ext cx="914400" cy="1783080"/>
            <a:chOff x="0" y="0"/>
            <a:chExt cx="640" cy="1248"/>
          </a:xfrm>
        </p:grpSpPr>
        <p:sp>
          <p:nvSpPr>
            <p:cNvPr id="82004" name="Rectangle 49">
              <a:extLst>
                <a:ext uri="{FF2B5EF4-FFF2-40B4-BE49-F238E27FC236}">
                  <a16:creationId xmlns:a16="http://schemas.microsoft.com/office/drawing/2014/main" id="{F3D0224E-59AD-408A-9EF3-EFDEC6A57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5" name="Rectangle 50">
              <a:extLst>
                <a:ext uri="{FF2B5EF4-FFF2-40B4-BE49-F238E27FC236}">
                  <a16:creationId xmlns:a16="http://schemas.microsoft.com/office/drawing/2014/main" id="{B1D79FA6-DC0A-453C-A71A-6F9DBB2CA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6" name="Rectangle 51">
              <a:extLst>
                <a:ext uri="{FF2B5EF4-FFF2-40B4-BE49-F238E27FC236}">
                  <a16:creationId xmlns:a16="http://schemas.microsoft.com/office/drawing/2014/main" id="{E18428BE-A13D-40DB-A588-670BD1E23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7" name="Rectangle 52">
              <a:extLst>
                <a:ext uri="{FF2B5EF4-FFF2-40B4-BE49-F238E27FC236}">
                  <a16:creationId xmlns:a16="http://schemas.microsoft.com/office/drawing/2014/main" id="{FDAD6CF9-9470-4A6F-BAF4-44CAA8654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81968" name="Group 53">
            <a:extLst>
              <a:ext uri="{FF2B5EF4-FFF2-40B4-BE49-F238E27FC236}">
                <a16:creationId xmlns:a16="http://schemas.microsoft.com/office/drawing/2014/main" id="{37093052-1DB9-4483-AE76-BE861D4B87D1}"/>
              </a:ext>
            </a:extLst>
          </p:cNvPr>
          <p:cNvGrpSpPr>
            <a:grpSpLocks/>
          </p:cNvGrpSpPr>
          <p:nvPr/>
        </p:nvGrpSpPr>
        <p:grpSpPr bwMode="auto">
          <a:xfrm>
            <a:off x="6380162" y="651510"/>
            <a:ext cx="914400" cy="1783080"/>
            <a:chOff x="0" y="0"/>
            <a:chExt cx="640" cy="1248"/>
          </a:xfrm>
        </p:grpSpPr>
        <p:sp>
          <p:nvSpPr>
            <p:cNvPr id="82000" name="Rectangle 54">
              <a:extLst>
                <a:ext uri="{FF2B5EF4-FFF2-40B4-BE49-F238E27FC236}">
                  <a16:creationId xmlns:a16="http://schemas.microsoft.com/office/drawing/2014/main" id="{DAC9E0B3-6E5A-4328-8879-2E7DD7945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1" name="Rectangle 55">
              <a:extLst>
                <a:ext uri="{FF2B5EF4-FFF2-40B4-BE49-F238E27FC236}">
                  <a16:creationId xmlns:a16="http://schemas.microsoft.com/office/drawing/2014/main" id="{09417CA7-6001-489E-A1BE-D1227988B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2" name="Rectangle 56">
              <a:extLst>
                <a:ext uri="{FF2B5EF4-FFF2-40B4-BE49-F238E27FC236}">
                  <a16:creationId xmlns:a16="http://schemas.microsoft.com/office/drawing/2014/main" id="{2A6B0D80-2C57-4429-93A7-01F3704FF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3" name="Rectangle 57">
              <a:extLst>
                <a:ext uri="{FF2B5EF4-FFF2-40B4-BE49-F238E27FC236}">
                  <a16:creationId xmlns:a16="http://schemas.microsoft.com/office/drawing/2014/main" id="{D9BB1F25-E202-4BD0-867C-C34B2B9DE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81969" name="Group 58">
            <a:extLst>
              <a:ext uri="{FF2B5EF4-FFF2-40B4-BE49-F238E27FC236}">
                <a16:creationId xmlns:a16="http://schemas.microsoft.com/office/drawing/2014/main" id="{EA990838-806B-483E-98C7-DF0A1869458B}"/>
              </a:ext>
            </a:extLst>
          </p:cNvPr>
          <p:cNvGrpSpPr>
            <a:grpSpLocks/>
          </p:cNvGrpSpPr>
          <p:nvPr/>
        </p:nvGrpSpPr>
        <p:grpSpPr bwMode="auto">
          <a:xfrm>
            <a:off x="9123362" y="651510"/>
            <a:ext cx="914400" cy="1783080"/>
            <a:chOff x="0" y="0"/>
            <a:chExt cx="640" cy="1248"/>
          </a:xfrm>
        </p:grpSpPr>
        <p:sp>
          <p:nvSpPr>
            <p:cNvPr id="81996" name="Rectangle 59">
              <a:extLst>
                <a:ext uri="{FF2B5EF4-FFF2-40B4-BE49-F238E27FC236}">
                  <a16:creationId xmlns:a16="http://schemas.microsoft.com/office/drawing/2014/main" id="{94C24DD7-3EB4-4E20-BE6D-CBAD3D7FA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7" name="Rectangle 60">
              <a:extLst>
                <a:ext uri="{FF2B5EF4-FFF2-40B4-BE49-F238E27FC236}">
                  <a16:creationId xmlns:a16="http://schemas.microsoft.com/office/drawing/2014/main" id="{70D19B09-9D51-4D2D-A945-FB6656072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8" name="Rectangle 61">
              <a:extLst>
                <a:ext uri="{FF2B5EF4-FFF2-40B4-BE49-F238E27FC236}">
                  <a16:creationId xmlns:a16="http://schemas.microsoft.com/office/drawing/2014/main" id="{3D6A8CCA-669B-497A-80B9-9802E03F4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9" name="Rectangle 62">
              <a:extLst>
                <a:ext uri="{FF2B5EF4-FFF2-40B4-BE49-F238E27FC236}">
                  <a16:creationId xmlns:a16="http://schemas.microsoft.com/office/drawing/2014/main" id="{DB932431-A630-4417-9080-48B638996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81970" name="Group 63">
            <a:extLst>
              <a:ext uri="{FF2B5EF4-FFF2-40B4-BE49-F238E27FC236}">
                <a16:creationId xmlns:a16="http://schemas.microsoft.com/office/drawing/2014/main" id="{3ED19134-86A7-4D79-8E1B-8C3CFC9DDC87}"/>
              </a:ext>
            </a:extLst>
          </p:cNvPr>
          <p:cNvGrpSpPr>
            <a:grpSpLocks/>
          </p:cNvGrpSpPr>
          <p:nvPr/>
        </p:nvGrpSpPr>
        <p:grpSpPr bwMode="auto">
          <a:xfrm>
            <a:off x="8208962" y="651510"/>
            <a:ext cx="914400" cy="1783080"/>
            <a:chOff x="0" y="0"/>
            <a:chExt cx="640" cy="1248"/>
          </a:xfrm>
        </p:grpSpPr>
        <p:sp>
          <p:nvSpPr>
            <p:cNvPr id="81992" name="Rectangle 64">
              <a:extLst>
                <a:ext uri="{FF2B5EF4-FFF2-40B4-BE49-F238E27FC236}">
                  <a16:creationId xmlns:a16="http://schemas.microsoft.com/office/drawing/2014/main" id="{866D393A-1E57-4AD5-AFC8-6774D48E3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3" name="Rectangle 65">
              <a:extLst>
                <a:ext uri="{FF2B5EF4-FFF2-40B4-BE49-F238E27FC236}">
                  <a16:creationId xmlns:a16="http://schemas.microsoft.com/office/drawing/2014/main" id="{F67A2DB4-8739-49C1-B4CC-F731FED5F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4" name="Rectangle 66">
              <a:extLst>
                <a:ext uri="{FF2B5EF4-FFF2-40B4-BE49-F238E27FC236}">
                  <a16:creationId xmlns:a16="http://schemas.microsoft.com/office/drawing/2014/main" id="{C801E4B1-C2F1-4BAE-8BC4-12EFD3FD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5" name="Rectangle 67">
              <a:extLst>
                <a:ext uri="{FF2B5EF4-FFF2-40B4-BE49-F238E27FC236}">
                  <a16:creationId xmlns:a16="http://schemas.microsoft.com/office/drawing/2014/main" id="{14CEFE08-75DC-497A-BDBC-768849814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101444" name="Group 68">
            <a:extLst>
              <a:ext uri="{FF2B5EF4-FFF2-40B4-BE49-F238E27FC236}">
                <a16:creationId xmlns:a16="http://schemas.microsoft.com/office/drawing/2014/main" id="{2A120055-1CE7-4D42-B0C2-BC82D1C04B74}"/>
              </a:ext>
            </a:extLst>
          </p:cNvPr>
          <p:cNvGrpSpPr>
            <a:grpSpLocks/>
          </p:cNvGrpSpPr>
          <p:nvPr/>
        </p:nvGrpSpPr>
        <p:grpSpPr bwMode="auto">
          <a:xfrm>
            <a:off x="6380162" y="651510"/>
            <a:ext cx="914400" cy="1783080"/>
            <a:chOff x="0" y="0"/>
            <a:chExt cx="640" cy="1248"/>
          </a:xfrm>
        </p:grpSpPr>
        <p:sp>
          <p:nvSpPr>
            <p:cNvPr id="81988" name="Rectangle 69">
              <a:extLst>
                <a:ext uri="{FF2B5EF4-FFF2-40B4-BE49-F238E27FC236}">
                  <a16:creationId xmlns:a16="http://schemas.microsoft.com/office/drawing/2014/main" id="{1D7DD93E-8D54-4DD5-8E18-498A337CC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989" name="Rectangle 70">
              <a:extLst>
                <a:ext uri="{FF2B5EF4-FFF2-40B4-BE49-F238E27FC236}">
                  <a16:creationId xmlns:a16="http://schemas.microsoft.com/office/drawing/2014/main" id="{026DEB54-C15B-4D15-9038-2A5BEB4C6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990" name="Rectangle 71">
              <a:extLst>
                <a:ext uri="{FF2B5EF4-FFF2-40B4-BE49-F238E27FC236}">
                  <a16:creationId xmlns:a16="http://schemas.microsoft.com/office/drawing/2014/main" id="{5AAF55FB-FFBA-4D54-A588-8B861C7F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1991" name="Rectangle 72">
              <a:extLst>
                <a:ext uri="{FF2B5EF4-FFF2-40B4-BE49-F238E27FC236}">
                  <a16:creationId xmlns:a16="http://schemas.microsoft.com/office/drawing/2014/main" id="{1E6A54DF-35E4-4BA6-A146-2C633C1D9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101449" name="Group 73">
            <a:extLst>
              <a:ext uri="{FF2B5EF4-FFF2-40B4-BE49-F238E27FC236}">
                <a16:creationId xmlns:a16="http://schemas.microsoft.com/office/drawing/2014/main" id="{110687AB-6BBA-410E-B866-4582AAF79E9A}"/>
              </a:ext>
            </a:extLst>
          </p:cNvPr>
          <p:cNvGrpSpPr>
            <a:grpSpLocks/>
          </p:cNvGrpSpPr>
          <p:nvPr/>
        </p:nvGrpSpPr>
        <p:grpSpPr bwMode="auto">
          <a:xfrm>
            <a:off x="8208962" y="651510"/>
            <a:ext cx="914400" cy="1783080"/>
            <a:chOff x="0" y="0"/>
            <a:chExt cx="640" cy="1248"/>
          </a:xfrm>
        </p:grpSpPr>
        <p:sp>
          <p:nvSpPr>
            <p:cNvPr id="81984" name="Rectangle 74">
              <a:extLst>
                <a:ext uri="{FF2B5EF4-FFF2-40B4-BE49-F238E27FC236}">
                  <a16:creationId xmlns:a16="http://schemas.microsoft.com/office/drawing/2014/main" id="{F9917FAA-6895-4ADA-9046-65CAF5171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85" name="Rectangle 75">
              <a:extLst>
                <a:ext uri="{FF2B5EF4-FFF2-40B4-BE49-F238E27FC236}">
                  <a16:creationId xmlns:a16="http://schemas.microsoft.com/office/drawing/2014/main" id="{9831D0E4-E63C-4AAA-BCA8-DA2D618EB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986" name="Rectangle 76">
              <a:extLst>
                <a:ext uri="{FF2B5EF4-FFF2-40B4-BE49-F238E27FC236}">
                  <a16:creationId xmlns:a16="http://schemas.microsoft.com/office/drawing/2014/main" id="{11654A30-16C8-4381-BCBF-2C29B98F0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987" name="Rectangle 77">
              <a:extLst>
                <a:ext uri="{FF2B5EF4-FFF2-40B4-BE49-F238E27FC236}">
                  <a16:creationId xmlns:a16="http://schemas.microsoft.com/office/drawing/2014/main" id="{7DDD7209-30F7-485E-877A-4A4D9AD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101454" name="Group 78">
            <a:extLst>
              <a:ext uri="{FF2B5EF4-FFF2-40B4-BE49-F238E27FC236}">
                <a16:creationId xmlns:a16="http://schemas.microsoft.com/office/drawing/2014/main" id="{DC4ABFD9-75DA-4741-9EF0-079572C5B8D2}"/>
              </a:ext>
            </a:extLst>
          </p:cNvPr>
          <p:cNvGrpSpPr>
            <a:grpSpLocks/>
          </p:cNvGrpSpPr>
          <p:nvPr/>
        </p:nvGrpSpPr>
        <p:grpSpPr bwMode="auto">
          <a:xfrm>
            <a:off x="7294562" y="651510"/>
            <a:ext cx="914400" cy="1783080"/>
            <a:chOff x="0" y="0"/>
            <a:chExt cx="640" cy="1248"/>
          </a:xfrm>
        </p:grpSpPr>
        <p:sp>
          <p:nvSpPr>
            <p:cNvPr id="81980" name="Rectangle 79">
              <a:extLst>
                <a:ext uri="{FF2B5EF4-FFF2-40B4-BE49-F238E27FC236}">
                  <a16:creationId xmlns:a16="http://schemas.microsoft.com/office/drawing/2014/main" id="{2F94D527-F9BA-4124-842A-06B83038A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981" name="Rectangle 80">
              <a:extLst>
                <a:ext uri="{FF2B5EF4-FFF2-40B4-BE49-F238E27FC236}">
                  <a16:creationId xmlns:a16="http://schemas.microsoft.com/office/drawing/2014/main" id="{40B4FF7C-F0CF-480C-BEC7-600A7EC6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982" name="Rectangle 81">
              <a:extLst>
                <a:ext uri="{FF2B5EF4-FFF2-40B4-BE49-F238E27FC236}">
                  <a16:creationId xmlns:a16="http://schemas.microsoft.com/office/drawing/2014/main" id="{266A4CB6-40E4-4F43-A35B-9D5D65FFC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1983" name="Rectangle 82">
              <a:extLst>
                <a:ext uri="{FF2B5EF4-FFF2-40B4-BE49-F238E27FC236}">
                  <a16:creationId xmlns:a16="http://schemas.microsoft.com/office/drawing/2014/main" id="{B3B28C82-0B59-48C6-979C-BE87C4F19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101459" name="Group 83">
            <a:extLst>
              <a:ext uri="{FF2B5EF4-FFF2-40B4-BE49-F238E27FC236}">
                <a16:creationId xmlns:a16="http://schemas.microsoft.com/office/drawing/2014/main" id="{BDE46072-EF1B-442E-B98B-4BC7E2A62CC5}"/>
              </a:ext>
            </a:extLst>
          </p:cNvPr>
          <p:cNvGrpSpPr>
            <a:grpSpLocks/>
          </p:cNvGrpSpPr>
          <p:nvPr/>
        </p:nvGrpSpPr>
        <p:grpSpPr bwMode="auto">
          <a:xfrm>
            <a:off x="9123362" y="651510"/>
            <a:ext cx="914400" cy="1783080"/>
            <a:chOff x="0" y="0"/>
            <a:chExt cx="640" cy="1248"/>
          </a:xfrm>
        </p:grpSpPr>
        <p:sp>
          <p:nvSpPr>
            <p:cNvPr id="81976" name="Rectangle 84">
              <a:extLst>
                <a:ext uri="{FF2B5EF4-FFF2-40B4-BE49-F238E27FC236}">
                  <a16:creationId xmlns:a16="http://schemas.microsoft.com/office/drawing/2014/main" id="{21237CAF-3C89-44D2-BF0D-3BF2A1AB9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77" name="Rectangle 85">
              <a:extLst>
                <a:ext uri="{FF2B5EF4-FFF2-40B4-BE49-F238E27FC236}">
                  <a16:creationId xmlns:a16="http://schemas.microsoft.com/office/drawing/2014/main" id="{01910CE0-F218-4155-9078-D420D00A5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78" name="Rectangle 86">
              <a:extLst>
                <a:ext uri="{FF2B5EF4-FFF2-40B4-BE49-F238E27FC236}">
                  <a16:creationId xmlns:a16="http://schemas.microsoft.com/office/drawing/2014/main" id="{EE9683DB-77BE-45EE-9C3F-8B26467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979" name="Rectangle 87">
              <a:extLst>
                <a:ext uri="{FF2B5EF4-FFF2-40B4-BE49-F238E27FC236}">
                  <a16:creationId xmlns:a16="http://schemas.microsoft.com/office/drawing/2014/main" id="{073307CE-CE46-4F5D-BA12-F398F8A1D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sp>
        <p:nvSpPr>
          <p:cNvPr id="81975" name="Rectangle 88">
            <a:extLst>
              <a:ext uri="{FF2B5EF4-FFF2-40B4-BE49-F238E27FC236}">
                <a16:creationId xmlns:a16="http://schemas.microsoft.com/office/drawing/2014/main" id="{E0B36182-72D4-4B84-A7A1-90C05024F89F}"/>
              </a:ext>
            </a:extLst>
          </p:cNvPr>
          <p:cNvSpPr>
            <a:spLocks/>
          </p:cNvSpPr>
          <p:nvPr/>
        </p:nvSpPr>
        <p:spPr bwMode="auto">
          <a:xfrm>
            <a:off x="3294062" y="312610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789791038"/>
      </p:ext>
    </p:extLst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11" grpId="0" animBg="1"/>
      <p:bldP spid="101412" grpId="0" animBg="1"/>
      <p:bldP spid="101412" grpId="1" animBg="1"/>
      <p:bldP spid="101413" grpId="0" animBg="1"/>
      <p:bldP spid="101413" grpId="1" animBg="1"/>
      <p:bldP spid="101414" grpId="0" animBg="1"/>
      <p:bldP spid="101414" grpId="1" animBg="1"/>
      <p:bldP spid="101415" grpId="0" animBg="1"/>
      <p:bldP spid="101415" grpId="1" animBg="1"/>
      <p:bldP spid="101416" grpId="0" animBg="1"/>
      <p:bldP spid="101416" grpId="1" animBg="1"/>
      <p:bldP spid="101418" grpId="0" animBg="1"/>
      <p:bldP spid="101420" grpId="0" animBg="1"/>
      <p:bldP spid="101422" grpId="0" animBg="1"/>
      <p:bldP spid="1014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>
            <a:extLst>
              <a:ext uri="{FF2B5EF4-FFF2-40B4-BE49-F238E27FC236}">
                <a16:creationId xmlns:a16="http://schemas.microsoft.com/office/drawing/2014/main" id="{99EF9D98-B09C-44F9-AA7D-8CF045505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Scalability</a:t>
            </a: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9611988-E26D-4558-9710-1C0E0CFD4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lnSpc>
                <a:spcPct val="90000"/>
              </a:lnSpc>
            </a:pPr>
            <a:r>
              <a:rPr lang="en-US" altLang="en-US" sz="3060"/>
              <a:t>Typical individual team is 7 ± 2 people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Scalability comes from teams of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3060"/>
              <a:t>Factors in scaling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Type of application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Team size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Team dispersion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Project duration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3060"/>
              <a:t>Scrum has been used on multiple 500+ person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4289778"/>
      </p:ext>
    </p:extLst>
  </p:cSld>
  <p:clrMapOvr>
    <a:masterClrMapping/>
  </p:clrMapOvr>
  <p:transition spd="med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1">
            <a:extLst>
              <a:ext uri="{FF2B5EF4-FFF2-40B4-BE49-F238E27FC236}">
                <a16:creationId xmlns:a16="http://schemas.microsoft.com/office/drawing/2014/main" id="{1DB6FEB8-9FF6-4B68-9BA5-54106CC4B13D}"/>
              </a:ext>
            </a:extLst>
          </p:cNvPr>
          <p:cNvSpPr>
            <a:spLocks/>
          </p:cNvSpPr>
          <p:nvPr/>
        </p:nvSpPr>
        <p:spPr bwMode="auto">
          <a:xfrm>
            <a:off x="1671002" y="3497580"/>
            <a:ext cx="2857500" cy="253746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3AF3188F-4840-4E52-9EA2-A35368E8C2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1022" y="102870"/>
            <a:ext cx="8515350" cy="1645920"/>
          </a:xfrm>
        </p:spPr>
        <p:txBody>
          <a:bodyPr anchor="t"/>
          <a:lstStyle/>
          <a:p>
            <a:pPr eaLnBrk="1" hangingPunct="1">
              <a:lnSpc>
                <a:spcPct val="80000"/>
              </a:lnSpc>
              <a:defRPr/>
            </a:pPr>
            <a:r>
              <a:rPr lang="en-US">
                <a:sym typeface="Gill Sans" charset="0"/>
              </a:rPr>
              <a:t>Scaling through the Scrum of scrums</a:t>
            </a:r>
          </a:p>
        </p:txBody>
      </p:sp>
      <p:sp>
        <p:nvSpPr>
          <p:cNvPr id="44035" name="AutoShape 3">
            <a:extLst>
              <a:ext uri="{FF2B5EF4-FFF2-40B4-BE49-F238E27FC236}">
                <a16:creationId xmlns:a16="http://schemas.microsoft.com/office/drawing/2014/main" id="{1E073795-C404-4F6A-A635-2EE2E07A77A8}"/>
              </a:ext>
            </a:extLst>
          </p:cNvPr>
          <p:cNvSpPr>
            <a:spLocks/>
          </p:cNvSpPr>
          <p:nvPr/>
        </p:nvSpPr>
        <p:spPr bwMode="auto">
          <a:xfrm>
            <a:off x="4665662" y="3497580"/>
            <a:ext cx="2857500" cy="253746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 w="25400">
            <a:solidFill>
              <a:srgbClr val="00531C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44036" name="AutoShape 4">
            <a:extLst>
              <a:ext uri="{FF2B5EF4-FFF2-40B4-BE49-F238E27FC236}">
                <a16:creationId xmlns:a16="http://schemas.microsoft.com/office/drawing/2014/main" id="{F8DE406F-83BB-4E6F-865E-DF149E6FAB8E}"/>
              </a:ext>
            </a:extLst>
          </p:cNvPr>
          <p:cNvSpPr>
            <a:spLocks/>
          </p:cNvSpPr>
          <p:nvPr/>
        </p:nvSpPr>
        <p:spPr bwMode="auto">
          <a:xfrm>
            <a:off x="7626032" y="3497580"/>
            <a:ext cx="2857500" cy="253746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 w="25400">
            <a:solidFill>
              <a:srgbClr val="FD402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pic>
        <p:nvPicPr>
          <p:cNvPr id="86021" name="Picture 5">
            <a:extLst>
              <a:ext uri="{FF2B5EF4-FFF2-40B4-BE49-F238E27FC236}">
                <a16:creationId xmlns:a16="http://schemas.microsoft.com/office/drawing/2014/main" id="{8C54C72F-0E6A-43BF-8EFC-FD881828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42" y="4480560"/>
            <a:ext cx="69723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022" name="Group 6">
            <a:extLst>
              <a:ext uri="{FF2B5EF4-FFF2-40B4-BE49-F238E27FC236}">
                <a16:creationId xmlns:a16="http://schemas.microsoft.com/office/drawing/2014/main" id="{171B11E2-2B43-4FA5-B70C-9E6D04C36F55}"/>
              </a:ext>
            </a:extLst>
          </p:cNvPr>
          <p:cNvGrpSpPr>
            <a:grpSpLocks/>
          </p:cNvGrpSpPr>
          <p:nvPr/>
        </p:nvGrpSpPr>
        <p:grpSpPr bwMode="auto">
          <a:xfrm>
            <a:off x="1865312" y="3691890"/>
            <a:ext cx="2343150" cy="605790"/>
            <a:chOff x="0" y="0"/>
            <a:chExt cx="1640" cy="424"/>
          </a:xfrm>
        </p:grpSpPr>
        <p:pic>
          <p:nvPicPr>
            <p:cNvPr id="86048" name="Picture 7">
              <a:extLst>
                <a:ext uri="{FF2B5EF4-FFF2-40B4-BE49-F238E27FC236}">
                  <a16:creationId xmlns:a16="http://schemas.microsoft.com/office/drawing/2014/main" id="{776A7559-3997-49C7-947B-86D247867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9" name="Picture 8">
              <a:extLst>
                <a:ext uri="{FF2B5EF4-FFF2-40B4-BE49-F238E27FC236}">
                  <a16:creationId xmlns:a16="http://schemas.microsoft.com/office/drawing/2014/main" id="{E2726491-1D30-4E1A-86D8-E4F1A1442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50" name="Picture 9">
              <a:extLst>
                <a:ext uri="{FF2B5EF4-FFF2-40B4-BE49-F238E27FC236}">
                  <a16:creationId xmlns:a16="http://schemas.microsoft.com/office/drawing/2014/main" id="{764B0471-8C06-47C6-B836-4FCBBE957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6023" name="Group 10">
            <a:extLst>
              <a:ext uri="{FF2B5EF4-FFF2-40B4-BE49-F238E27FC236}">
                <a16:creationId xmlns:a16="http://schemas.microsoft.com/office/drawing/2014/main" id="{49E025EB-A05A-4EFE-9188-B107FC669837}"/>
              </a:ext>
            </a:extLst>
          </p:cNvPr>
          <p:cNvGrpSpPr>
            <a:grpSpLocks/>
          </p:cNvGrpSpPr>
          <p:nvPr/>
        </p:nvGrpSpPr>
        <p:grpSpPr bwMode="auto">
          <a:xfrm>
            <a:off x="1865312" y="5223510"/>
            <a:ext cx="2343150" cy="605790"/>
            <a:chOff x="0" y="0"/>
            <a:chExt cx="1640" cy="424"/>
          </a:xfrm>
        </p:grpSpPr>
        <p:pic>
          <p:nvPicPr>
            <p:cNvPr id="86045" name="Picture 11">
              <a:extLst>
                <a:ext uri="{FF2B5EF4-FFF2-40B4-BE49-F238E27FC236}">
                  <a16:creationId xmlns:a16="http://schemas.microsoft.com/office/drawing/2014/main" id="{7B221F19-886E-4ACF-9B7B-751538A3B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"/>
              <a:ext cx="488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6" name="Picture 12">
              <a:extLst>
                <a:ext uri="{FF2B5EF4-FFF2-40B4-BE49-F238E27FC236}">
                  <a16:creationId xmlns:a16="http://schemas.microsoft.com/office/drawing/2014/main" id="{E8F8DC44-1733-4D43-91B3-3FD06A6C1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7" name="Picture 13">
              <a:extLst>
                <a:ext uri="{FF2B5EF4-FFF2-40B4-BE49-F238E27FC236}">
                  <a16:creationId xmlns:a16="http://schemas.microsoft.com/office/drawing/2014/main" id="{E63A5024-6BB3-4854-956C-143188E75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6024" name="Picture 14">
            <a:extLst>
              <a:ext uri="{FF2B5EF4-FFF2-40B4-BE49-F238E27FC236}">
                <a16:creationId xmlns:a16="http://schemas.microsoft.com/office/drawing/2014/main" id="{985E2847-C54D-472E-B9B9-842BCD13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2" y="369189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5" name="Picture 15">
            <a:extLst>
              <a:ext uri="{FF2B5EF4-FFF2-40B4-BE49-F238E27FC236}">
                <a16:creationId xmlns:a16="http://schemas.microsoft.com/office/drawing/2014/main" id="{F1FEEE64-BAEB-49A9-A94C-0FFC13EC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42" y="369189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6" name="Picture 16">
            <a:extLst>
              <a:ext uri="{FF2B5EF4-FFF2-40B4-BE49-F238E27FC236}">
                <a16:creationId xmlns:a16="http://schemas.microsoft.com/office/drawing/2014/main" id="{D7E8502C-6E0E-435A-9A44-28D90136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08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7" name="Picture 17">
            <a:extLst>
              <a:ext uri="{FF2B5EF4-FFF2-40B4-BE49-F238E27FC236}">
                <a16:creationId xmlns:a16="http://schemas.microsoft.com/office/drawing/2014/main" id="{3670395A-3E7D-46EC-98DB-CB61F0E5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5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8" name="Picture 18">
            <a:extLst>
              <a:ext uri="{FF2B5EF4-FFF2-40B4-BE49-F238E27FC236}">
                <a16:creationId xmlns:a16="http://schemas.microsoft.com/office/drawing/2014/main" id="{F76D74AA-7A6A-4DB6-831D-53C092D3A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082" y="522351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9" name="Picture 19">
            <a:extLst>
              <a:ext uri="{FF2B5EF4-FFF2-40B4-BE49-F238E27FC236}">
                <a16:creationId xmlns:a16="http://schemas.microsoft.com/office/drawing/2014/main" id="{7CED2EA9-2E35-41F1-840D-6AA22390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4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2" name="Picture 20">
            <a:extLst>
              <a:ext uri="{FF2B5EF4-FFF2-40B4-BE49-F238E27FC236}">
                <a16:creationId xmlns:a16="http://schemas.microsoft.com/office/drawing/2014/main" id="{4C825A5C-561B-4DD6-B8C6-22289CE16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90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3" name="Picture 21">
            <a:extLst>
              <a:ext uri="{FF2B5EF4-FFF2-40B4-BE49-F238E27FC236}">
                <a16:creationId xmlns:a16="http://schemas.microsoft.com/office/drawing/2014/main" id="{92831C00-883E-4F32-88BF-A241ADEC2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52" y="3714750"/>
            <a:ext cx="69723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4" name="Picture 22">
            <a:extLst>
              <a:ext uri="{FF2B5EF4-FFF2-40B4-BE49-F238E27FC236}">
                <a16:creationId xmlns:a16="http://schemas.microsoft.com/office/drawing/2014/main" id="{F01D2E49-19DB-4B85-800D-3544156B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452" y="484632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3" name="Picture 23">
            <a:extLst>
              <a:ext uri="{FF2B5EF4-FFF2-40B4-BE49-F238E27FC236}">
                <a16:creationId xmlns:a16="http://schemas.microsoft.com/office/drawing/2014/main" id="{DA29256A-02CA-4F80-983D-8F2BBA7F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22" y="408051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4" name="Picture 24">
            <a:extLst>
              <a:ext uri="{FF2B5EF4-FFF2-40B4-BE49-F238E27FC236}">
                <a16:creationId xmlns:a16="http://schemas.microsoft.com/office/drawing/2014/main" id="{99F8A839-A397-4880-9A18-3DC755D9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52" y="410337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5" name="Picture 25">
            <a:extLst>
              <a:ext uri="{FF2B5EF4-FFF2-40B4-BE49-F238E27FC236}">
                <a16:creationId xmlns:a16="http://schemas.microsoft.com/office/drawing/2014/main" id="{2D424E34-FD51-4392-BB6C-B7D3AA05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22" y="484632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6" name="Picture 26">
            <a:extLst>
              <a:ext uri="{FF2B5EF4-FFF2-40B4-BE49-F238E27FC236}">
                <a16:creationId xmlns:a16="http://schemas.microsoft.com/office/drawing/2014/main" id="{61AE2BDF-6B87-441B-99B3-6A7C890E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4869180"/>
            <a:ext cx="69723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59" name="Group 27">
            <a:extLst>
              <a:ext uri="{FF2B5EF4-FFF2-40B4-BE49-F238E27FC236}">
                <a16:creationId xmlns:a16="http://schemas.microsoft.com/office/drawing/2014/main" id="{553C0E95-7ABA-46DF-A25D-635EF384FE55}"/>
              </a:ext>
            </a:extLst>
          </p:cNvPr>
          <p:cNvGrpSpPr>
            <a:grpSpLocks/>
          </p:cNvGrpSpPr>
          <p:nvPr/>
        </p:nvGrpSpPr>
        <p:grpSpPr bwMode="auto">
          <a:xfrm>
            <a:off x="4094162" y="1828800"/>
            <a:ext cx="4000500" cy="1325880"/>
            <a:chOff x="0" y="0"/>
            <a:chExt cx="2800" cy="928"/>
          </a:xfrm>
        </p:grpSpPr>
        <p:sp>
          <p:nvSpPr>
            <p:cNvPr id="44060" name="AutoShape 28">
              <a:extLst>
                <a:ext uri="{FF2B5EF4-FFF2-40B4-BE49-F238E27FC236}">
                  <a16:creationId xmlns:a16="http://schemas.microsoft.com/office/drawing/2014/main" id="{CBFD6B80-E92C-4BD0-A0CC-DC5ACC738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800" cy="928"/>
            </a:xfrm>
            <a:prstGeom prst="roundRect">
              <a:avLst>
                <a:gd name="adj" fmla="val 20685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pic>
          <p:nvPicPr>
            <p:cNvPr id="86042" name="Picture 29">
              <a:extLst>
                <a:ext uri="{FF2B5EF4-FFF2-40B4-BE49-F238E27FC236}">
                  <a16:creationId xmlns:a16="http://schemas.microsoft.com/office/drawing/2014/main" id="{0659B8C3-3D90-4216-9AE8-FCAE095D3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" y="248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3" name="Picture 30">
              <a:extLst>
                <a:ext uri="{FF2B5EF4-FFF2-40B4-BE49-F238E27FC236}">
                  <a16:creationId xmlns:a16="http://schemas.microsoft.com/office/drawing/2014/main" id="{E7F17655-BA8C-464B-9BCF-344A4E567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264"/>
              <a:ext cx="488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4" name="Picture 31">
              <a:extLst>
                <a:ext uri="{FF2B5EF4-FFF2-40B4-BE49-F238E27FC236}">
                  <a16:creationId xmlns:a16="http://schemas.microsoft.com/office/drawing/2014/main" id="{40E8D936-8CDE-4DF0-84B8-A623A5469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" y="248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4064" name="Picture 32">
            <a:extLst>
              <a:ext uri="{FF2B5EF4-FFF2-40B4-BE49-F238E27FC236}">
                <a16:creationId xmlns:a16="http://schemas.microsoft.com/office/drawing/2014/main" id="{7111573C-19DB-4CE9-9B2B-91EE4D67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90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65" name="Picture 33">
            <a:extLst>
              <a:ext uri="{FF2B5EF4-FFF2-40B4-BE49-F238E27FC236}">
                <a16:creationId xmlns:a16="http://schemas.microsoft.com/office/drawing/2014/main" id="{5B5B3255-59AD-4CC6-9BF5-F2A043FEE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52" y="3714750"/>
            <a:ext cx="69723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66" name="Picture 34">
            <a:extLst>
              <a:ext uri="{FF2B5EF4-FFF2-40B4-BE49-F238E27FC236}">
                <a16:creationId xmlns:a16="http://schemas.microsoft.com/office/drawing/2014/main" id="{0C2EB2A1-5713-41B8-9CDD-BDB62ED8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452" y="484632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965252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4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6B5620E0-002A-4EB4-8CDA-DB45AF107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of scrums of scrums</a:t>
            </a:r>
          </a:p>
        </p:txBody>
      </p:sp>
      <p:grpSp>
        <p:nvGrpSpPr>
          <p:cNvPr id="88066" name="Group 2">
            <a:extLst>
              <a:ext uri="{FF2B5EF4-FFF2-40B4-BE49-F238E27FC236}">
                <a16:creationId xmlns:a16="http://schemas.microsoft.com/office/drawing/2014/main" id="{3791E63C-AACB-47FB-BD7E-0B141B942286}"/>
              </a:ext>
            </a:extLst>
          </p:cNvPr>
          <p:cNvGrpSpPr>
            <a:grpSpLocks/>
          </p:cNvGrpSpPr>
          <p:nvPr/>
        </p:nvGrpSpPr>
        <p:grpSpPr bwMode="auto">
          <a:xfrm>
            <a:off x="1888172" y="3806190"/>
            <a:ext cx="8332470" cy="2548890"/>
            <a:chOff x="0" y="0"/>
            <a:chExt cx="5832" cy="1784"/>
          </a:xfrm>
        </p:grpSpPr>
        <p:grpSp>
          <p:nvGrpSpPr>
            <p:cNvPr id="88094" name="Group 3">
              <a:extLst>
                <a:ext uri="{FF2B5EF4-FFF2-40B4-BE49-F238E27FC236}">
                  <a16:creationId xmlns:a16="http://schemas.microsoft.com/office/drawing/2014/main" id="{EA8F56BE-F406-413F-9AF2-77F991FD1A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800" cy="1704"/>
              <a:chOff x="0" y="0"/>
              <a:chExt cx="1800" cy="1704"/>
            </a:xfrm>
          </p:grpSpPr>
          <p:grpSp>
            <p:nvGrpSpPr>
              <p:cNvPr id="88158" name="Group 4">
                <a:extLst>
                  <a:ext uri="{FF2B5EF4-FFF2-40B4-BE49-F238E27FC236}">
                    <a16:creationId xmlns:a16="http://schemas.microsoft.com/office/drawing/2014/main" id="{D8E5EB3A-F35D-4A84-B4D6-22BD03FCBD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0"/>
                <a:ext cx="864" cy="1704"/>
                <a:chOff x="0" y="0"/>
                <a:chExt cx="864" cy="1704"/>
              </a:xfrm>
            </p:grpSpPr>
            <p:sp>
              <p:nvSpPr>
                <p:cNvPr id="45061" name="AutoShape 5">
                  <a:extLst>
                    <a:ext uri="{FF2B5EF4-FFF2-40B4-BE49-F238E27FC236}">
                      <a16:creationId xmlns:a16="http://schemas.microsoft.com/office/drawing/2014/main" id="{4976F97B-64B8-43C1-B6B4-1D8CFB35B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8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3C83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82" name="Group 6">
                  <a:extLst>
                    <a:ext uri="{FF2B5EF4-FFF2-40B4-BE49-F238E27FC236}">
                      <a16:creationId xmlns:a16="http://schemas.microsoft.com/office/drawing/2014/main" id="{CEB0773F-5007-40CA-857B-DD571D03C8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" y="1008"/>
                  <a:ext cx="768" cy="566"/>
                  <a:chOff x="0" y="0"/>
                  <a:chExt cx="768" cy="566"/>
                </a:xfrm>
              </p:grpSpPr>
              <p:pic>
                <p:nvPicPr>
                  <p:cNvPr id="88193" name="Picture 7">
                    <a:extLst>
                      <a:ext uri="{FF2B5EF4-FFF2-40B4-BE49-F238E27FC236}">
                        <a16:creationId xmlns:a16="http://schemas.microsoft.com/office/drawing/2014/main" id="{62C9AA9F-A828-48A4-8321-A1D04DE190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0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4" name="Picture 8">
                    <a:extLst>
                      <a:ext uri="{FF2B5EF4-FFF2-40B4-BE49-F238E27FC236}">
                        <a16:creationId xmlns:a16="http://schemas.microsoft.com/office/drawing/2014/main" id="{1F841548-1389-4946-850E-0D6113788B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0" y="12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5" name="Picture 9">
                    <a:extLst>
                      <a:ext uri="{FF2B5EF4-FFF2-40B4-BE49-F238E27FC236}">
                        <a16:creationId xmlns:a16="http://schemas.microsoft.com/office/drawing/2014/main" id="{B5CCEE07-4271-4E5A-AD0A-1303AA6512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0" y="127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6" name="Picture 10">
                    <a:extLst>
                      <a:ext uri="{FF2B5EF4-FFF2-40B4-BE49-F238E27FC236}">
                        <a16:creationId xmlns:a16="http://schemas.microsoft.com/office/drawing/2014/main" id="{5E51561A-8E1F-4DE4-BEEC-1BA37E0111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8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7" name="Picture 11">
                    <a:extLst>
                      <a:ext uri="{FF2B5EF4-FFF2-40B4-BE49-F238E27FC236}">
                        <a16:creationId xmlns:a16="http://schemas.microsoft.com/office/drawing/2014/main" id="{2B231AE3-6998-4B93-B381-478C8624AA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28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8" name="Picture 12">
                    <a:extLst>
                      <a:ext uri="{FF2B5EF4-FFF2-40B4-BE49-F238E27FC236}">
                        <a16:creationId xmlns:a16="http://schemas.microsoft.com/office/drawing/2014/main" id="{AAA429D8-4E60-42E2-8E33-50F177C319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28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5069" name="AutoShape 13">
                  <a:extLst>
                    <a:ext uri="{FF2B5EF4-FFF2-40B4-BE49-F238E27FC236}">
                      <a16:creationId xmlns:a16="http://schemas.microsoft.com/office/drawing/2014/main" id="{F5BE5ACD-2B02-47BF-8C8C-4F40DB484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3C83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84" name="Group 14">
                  <a:extLst>
                    <a:ext uri="{FF2B5EF4-FFF2-40B4-BE49-F238E27FC236}">
                      <a16:creationId xmlns:a16="http://schemas.microsoft.com/office/drawing/2014/main" id="{3B08A4CF-CCB1-4CD5-A3CE-8E598F52FA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" y="120"/>
                  <a:ext cx="768" cy="574"/>
                  <a:chOff x="0" y="0"/>
                  <a:chExt cx="768" cy="574"/>
                </a:xfrm>
              </p:grpSpPr>
              <p:pic>
                <p:nvPicPr>
                  <p:cNvPr id="88185" name="Picture 15">
                    <a:extLst>
                      <a:ext uri="{FF2B5EF4-FFF2-40B4-BE49-F238E27FC236}">
                        <a16:creationId xmlns:a16="http://schemas.microsoft.com/office/drawing/2014/main" id="{147A91EB-5427-4C8A-A4E7-CDE57285DD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6" name="Picture 16">
                    <a:extLst>
                      <a:ext uri="{FF2B5EF4-FFF2-40B4-BE49-F238E27FC236}">
                        <a16:creationId xmlns:a16="http://schemas.microsoft.com/office/drawing/2014/main" id="{DBCE450D-6E39-41EC-86C5-68D2DBBDDA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7" name="Picture 17">
                    <a:extLst>
                      <a:ext uri="{FF2B5EF4-FFF2-40B4-BE49-F238E27FC236}">
                        <a16:creationId xmlns:a16="http://schemas.microsoft.com/office/drawing/2014/main" id="{F4624583-8CA7-49DB-AF45-B1DB1AB6B5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8" name="Picture 18">
                    <a:extLst>
                      <a:ext uri="{FF2B5EF4-FFF2-40B4-BE49-F238E27FC236}">
                        <a16:creationId xmlns:a16="http://schemas.microsoft.com/office/drawing/2014/main" id="{0EB7FFFE-7BE2-4DC4-A3EF-01DCE02EF4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" y="12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9" name="Picture 19">
                    <a:extLst>
                      <a:ext uri="{FF2B5EF4-FFF2-40B4-BE49-F238E27FC236}">
                        <a16:creationId xmlns:a16="http://schemas.microsoft.com/office/drawing/2014/main" id="{D0469F22-9241-4D8D-A62D-13990D762B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6" y="135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0" name="Picture 20">
                    <a:extLst>
                      <a:ext uri="{FF2B5EF4-FFF2-40B4-BE49-F238E27FC236}">
                        <a16:creationId xmlns:a16="http://schemas.microsoft.com/office/drawing/2014/main" id="{C14582C8-FF39-432E-BDE0-9C14A8FF38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1" name="Picture 21">
                    <a:extLst>
                      <a:ext uri="{FF2B5EF4-FFF2-40B4-BE49-F238E27FC236}">
                        <a16:creationId xmlns:a16="http://schemas.microsoft.com/office/drawing/2014/main" id="{CC751269-ACDE-4AEA-BA1A-F96E4D6A0D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2" name="Picture 22">
                    <a:extLst>
                      <a:ext uri="{FF2B5EF4-FFF2-40B4-BE49-F238E27FC236}">
                        <a16:creationId xmlns:a16="http://schemas.microsoft.com/office/drawing/2014/main" id="{3CEDB623-0CAC-445F-974C-5B9972F4B8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88159" name="Group 23">
                <a:extLst>
                  <a:ext uri="{FF2B5EF4-FFF2-40B4-BE49-F238E27FC236}">
                    <a16:creationId xmlns:a16="http://schemas.microsoft.com/office/drawing/2014/main" id="{A1E75CCC-B6BE-43C0-AA3E-73A3773254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64" cy="1704"/>
                <a:chOff x="0" y="0"/>
                <a:chExt cx="864" cy="1704"/>
              </a:xfrm>
            </p:grpSpPr>
            <p:sp>
              <p:nvSpPr>
                <p:cNvPr id="45080" name="AutoShape 24">
                  <a:extLst>
                    <a:ext uri="{FF2B5EF4-FFF2-40B4-BE49-F238E27FC236}">
                      <a16:creationId xmlns:a16="http://schemas.microsoft.com/office/drawing/2014/main" id="{63099001-6220-4DD0-824A-5FF4AC529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3C83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sp>
              <p:nvSpPr>
                <p:cNvPr id="45081" name="AutoShape 25">
                  <a:extLst>
                    <a:ext uri="{FF2B5EF4-FFF2-40B4-BE49-F238E27FC236}">
                      <a16:creationId xmlns:a16="http://schemas.microsoft.com/office/drawing/2014/main" id="{12063867-20FB-42C9-BC63-672FAB49C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8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3C83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62" name="Group 26">
                  <a:extLst>
                    <a:ext uri="{FF2B5EF4-FFF2-40B4-BE49-F238E27FC236}">
                      <a16:creationId xmlns:a16="http://schemas.microsoft.com/office/drawing/2014/main" id="{C0D1FAE9-A6A8-4A55-85FD-3FEB70E20F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" y="1008"/>
                  <a:ext cx="768" cy="574"/>
                  <a:chOff x="0" y="0"/>
                  <a:chExt cx="768" cy="574"/>
                </a:xfrm>
              </p:grpSpPr>
              <p:pic>
                <p:nvPicPr>
                  <p:cNvPr id="88173" name="Picture 27">
                    <a:extLst>
                      <a:ext uri="{FF2B5EF4-FFF2-40B4-BE49-F238E27FC236}">
                        <a16:creationId xmlns:a16="http://schemas.microsoft.com/office/drawing/2014/main" id="{64938760-E04C-4382-86F2-BC00C3F079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4" name="Picture 28">
                    <a:extLst>
                      <a:ext uri="{FF2B5EF4-FFF2-40B4-BE49-F238E27FC236}">
                        <a16:creationId xmlns:a16="http://schemas.microsoft.com/office/drawing/2014/main" id="{259BB6F8-4FE0-47FA-BF4B-7D6E63C1D1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5" name="Picture 29">
                    <a:extLst>
                      <a:ext uri="{FF2B5EF4-FFF2-40B4-BE49-F238E27FC236}">
                        <a16:creationId xmlns:a16="http://schemas.microsoft.com/office/drawing/2014/main" id="{53484501-B946-4884-A77B-9863CC26B0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6" name="Picture 30">
                    <a:extLst>
                      <a:ext uri="{FF2B5EF4-FFF2-40B4-BE49-F238E27FC236}">
                        <a16:creationId xmlns:a16="http://schemas.microsoft.com/office/drawing/2014/main" id="{5AB1A07A-62B6-4633-B910-531D0B962F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" y="12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7" name="Picture 31">
                    <a:extLst>
                      <a:ext uri="{FF2B5EF4-FFF2-40B4-BE49-F238E27FC236}">
                        <a16:creationId xmlns:a16="http://schemas.microsoft.com/office/drawing/2014/main" id="{FC3F0006-6E66-4E5D-A873-4E630BA7BA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6" y="135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8" name="Picture 32">
                    <a:extLst>
                      <a:ext uri="{FF2B5EF4-FFF2-40B4-BE49-F238E27FC236}">
                        <a16:creationId xmlns:a16="http://schemas.microsoft.com/office/drawing/2014/main" id="{46464FEA-60EC-45A5-863D-F970219011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9" name="Picture 33">
                    <a:extLst>
                      <a:ext uri="{FF2B5EF4-FFF2-40B4-BE49-F238E27FC236}">
                        <a16:creationId xmlns:a16="http://schemas.microsoft.com/office/drawing/2014/main" id="{EE39DEDD-45AA-413D-B9BF-F7761B7D90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0" name="Picture 34">
                    <a:extLst>
                      <a:ext uri="{FF2B5EF4-FFF2-40B4-BE49-F238E27FC236}">
                        <a16:creationId xmlns:a16="http://schemas.microsoft.com/office/drawing/2014/main" id="{78DF8CFB-1330-4D64-B363-18E8BBC94A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8163" name="Group 35">
                  <a:extLst>
                    <a:ext uri="{FF2B5EF4-FFF2-40B4-BE49-F238E27FC236}">
                      <a16:creationId xmlns:a16="http://schemas.microsoft.com/office/drawing/2014/main" id="{B525C572-14C6-4842-9740-7BEC24F6ED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" y="96"/>
                  <a:ext cx="768" cy="614"/>
                  <a:chOff x="0" y="0"/>
                  <a:chExt cx="768" cy="614"/>
                </a:xfrm>
              </p:grpSpPr>
              <p:pic>
                <p:nvPicPr>
                  <p:cNvPr id="88164" name="Picture 36">
                    <a:extLst>
                      <a:ext uri="{FF2B5EF4-FFF2-40B4-BE49-F238E27FC236}">
                        <a16:creationId xmlns:a16="http://schemas.microsoft.com/office/drawing/2014/main" id="{15E195FC-8607-44F9-B51A-0ABC3D3CD5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5" name="Picture 37">
                    <a:extLst>
                      <a:ext uri="{FF2B5EF4-FFF2-40B4-BE49-F238E27FC236}">
                        <a16:creationId xmlns:a16="http://schemas.microsoft.com/office/drawing/2014/main" id="{B9EA1BB5-8EF3-4F7D-90F1-5F9414E505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6" name="Picture 38">
                    <a:extLst>
                      <a:ext uri="{FF2B5EF4-FFF2-40B4-BE49-F238E27FC236}">
                        <a16:creationId xmlns:a16="http://schemas.microsoft.com/office/drawing/2014/main" id="{F9E8328C-7A7F-4D9A-902F-A2B72ADF26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7" name="Picture 39">
                    <a:extLst>
                      <a:ext uri="{FF2B5EF4-FFF2-40B4-BE49-F238E27FC236}">
                        <a16:creationId xmlns:a16="http://schemas.microsoft.com/office/drawing/2014/main" id="{3288A6ED-5993-4898-B1B1-B4C0671595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16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8" name="Picture 40">
                    <a:extLst>
                      <a:ext uri="{FF2B5EF4-FFF2-40B4-BE49-F238E27FC236}">
                        <a16:creationId xmlns:a16="http://schemas.microsoft.com/office/drawing/2014/main" id="{2723F161-6168-4024-AF4F-7C47F10A8D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33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9" name="Picture 41">
                    <a:extLst>
                      <a:ext uri="{FF2B5EF4-FFF2-40B4-BE49-F238E27FC236}">
                        <a16:creationId xmlns:a16="http://schemas.microsoft.com/office/drawing/2014/main" id="{94C227EB-8E14-4DA2-9CDF-F9ADFCA927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16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0" name="Picture 42">
                    <a:extLst>
                      <a:ext uri="{FF2B5EF4-FFF2-40B4-BE49-F238E27FC236}">
                        <a16:creationId xmlns:a16="http://schemas.microsoft.com/office/drawing/2014/main" id="{73FD1A66-50DB-4B2A-80F5-7E3E9454AB2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75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1" name="Picture 43">
                    <a:extLst>
                      <a:ext uri="{FF2B5EF4-FFF2-40B4-BE49-F238E27FC236}">
                        <a16:creationId xmlns:a16="http://schemas.microsoft.com/office/drawing/2014/main" id="{69E1FE10-4BBC-4D61-A6CC-DB166835BC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344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2" name="Picture 44">
                    <a:extLst>
                      <a:ext uri="{FF2B5EF4-FFF2-40B4-BE49-F238E27FC236}">
                        <a16:creationId xmlns:a16="http://schemas.microsoft.com/office/drawing/2014/main" id="{D2F8B32A-F411-4F9D-8D16-8EB2C11BEC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33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grpSp>
          <p:nvGrpSpPr>
            <p:cNvPr id="88095" name="Group 45">
              <a:extLst>
                <a:ext uri="{FF2B5EF4-FFF2-40B4-BE49-F238E27FC236}">
                  <a16:creationId xmlns:a16="http://schemas.microsoft.com/office/drawing/2014/main" id="{A8FCA1B3-DECD-4250-A2A1-78C6114E7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0"/>
              <a:ext cx="1800" cy="1704"/>
              <a:chOff x="0" y="0"/>
              <a:chExt cx="1800" cy="1704"/>
            </a:xfrm>
          </p:grpSpPr>
          <p:grpSp>
            <p:nvGrpSpPr>
              <p:cNvPr id="88132" name="Group 46">
                <a:extLst>
                  <a:ext uri="{FF2B5EF4-FFF2-40B4-BE49-F238E27FC236}">
                    <a16:creationId xmlns:a16="http://schemas.microsoft.com/office/drawing/2014/main" id="{40924087-FA28-4864-8E1A-AF609E4ACE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64" cy="1704"/>
                <a:chOff x="0" y="0"/>
                <a:chExt cx="864" cy="1704"/>
              </a:xfrm>
            </p:grpSpPr>
            <p:sp>
              <p:nvSpPr>
                <p:cNvPr id="45103" name="AutoShape 47">
                  <a:extLst>
                    <a:ext uri="{FF2B5EF4-FFF2-40B4-BE49-F238E27FC236}">
                      <a16:creationId xmlns:a16="http://schemas.microsoft.com/office/drawing/2014/main" id="{B198441D-9988-4435-B057-7A7391141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8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910000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pic>
              <p:nvPicPr>
                <p:cNvPr id="88143" name="Picture 48">
                  <a:extLst>
                    <a:ext uri="{FF2B5EF4-FFF2-40B4-BE49-F238E27FC236}">
                      <a16:creationId xmlns:a16="http://schemas.microsoft.com/office/drawing/2014/main" id="{77167013-1155-48BF-B534-9DBD725B1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" y="95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4" name="Picture 49">
                  <a:extLst>
                    <a:ext uri="{FF2B5EF4-FFF2-40B4-BE49-F238E27FC236}">
                      <a16:creationId xmlns:a16="http://schemas.microsoft.com/office/drawing/2014/main" id="{F3670EB1-A23E-4C31-9EFF-20002BECC1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" y="95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5" name="Picture 50">
                  <a:extLst>
                    <a:ext uri="{FF2B5EF4-FFF2-40B4-BE49-F238E27FC236}">
                      <a16:creationId xmlns:a16="http://schemas.microsoft.com/office/drawing/2014/main" id="{BBDAD48C-DA73-4C53-92A3-C3C47477C4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" y="95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6" name="Picture 51">
                  <a:extLst>
                    <a:ext uri="{FF2B5EF4-FFF2-40B4-BE49-F238E27FC236}">
                      <a16:creationId xmlns:a16="http://schemas.microsoft.com/office/drawing/2014/main" id="{C8C4CCDA-21FC-46A3-9853-0BF6B712B7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" y="1128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7" name="Picture 52">
                  <a:extLst>
                    <a:ext uri="{FF2B5EF4-FFF2-40B4-BE49-F238E27FC236}">
                      <a16:creationId xmlns:a16="http://schemas.microsoft.com/office/drawing/2014/main" id="{D6A8250F-B0AA-4C1A-8C44-3AC3370B37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6" y="112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8" name="Picture 53">
                  <a:extLst>
                    <a:ext uri="{FF2B5EF4-FFF2-40B4-BE49-F238E27FC236}">
                      <a16:creationId xmlns:a16="http://schemas.microsoft.com/office/drawing/2014/main" id="{AFE495AC-47B7-4AEC-B7A9-F7954D1A50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" y="131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9" name="Picture 54">
                  <a:extLst>
                    <a:ext uri="{FF2B5EF4-FFF2-40B4-BE49-F238E27FC236}">
                      <a16:creationId xmlns:a16="http://schemas.microsoft.com/office/drawing/2014/main" id="{AFB6542B-7ADF-4921-91E9-A523392406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" y="1320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50" name="Picture 55">
                  <a:extLst>
                    <a:ext uri="{FF2B5EF4-FFF2-40B4-BE49-F238E27FC236}">
                      <a16:creationId xmlns:a16="http://schemas.microsoft.com/office/drawing/2014/main" id="{A2CA6DBF-3474-4EF2-AAF7-A379B7BB86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" y="131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112" name="AutoShape 56">
                  <a:extLst>
                    <a:ext uri="{FF2B5EF4-FFF2-40B4-BE49-F238E27FC236}">
                      <a16:creationId xmlns:a16="http://schemas.microsoft.com/office/drawing/2014/main" id="{7D31CE60-2488-4080-B4AD-1A28BA9C7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910000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52" name="Group 57">
                  <a:extLst>
                    <a:ext uri="{FF2B5EF4-FFF2-40B4-BE49-F238E27FC236}">
                      <a16:creationId xmlns:a16="http://schemas.microsoft.com/office/drawing/2014/main" id="{311622A2-26B6-4613-B841-9F4663A796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" y="168"/>
                  <a:ext cx="728" cy="470"/>
                  <a:chOff x="0" y="0"/>
                  <a:chExt cx="728" cy="470"/>
                </a:xfrm>
              </p:grpSpPr>
              <p:pic>
                <p:nvPicPr>
                  <p:cNvPr id="88153" name="Picture 58">
                    <a:extLst>
                      <a:ext uri="{FF2B5EF4-FFF2-40B4-BE49-F238E27FC236}">
                        <a16:creationId xmlns:a16="http://schemas.microsoft.com/office/drawing/2014/main" id="{1015D6AC-A605-4A84-B1F9-3FAE67ED4A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54" name="Picture 59">
                    <a:extLst>
                      <a:ext uri="{FF2B5EF4-FFF2-40B4-BE49-F238E27FC236}">
                        <a16:creationId xmlns:a16="http://schemas.microsoft.com/office/drawing/2014/main" id="{32FF2A96-E192-44F7-97C0-E296EE8FF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55" name="Picture 60">
                    <a:extLst>
                      <a:ext uri="{FF2B5EF4-FFF2-40B4-BE49-F238E27FC236}">
                        <a16:creationId xmlns:a16="http://schemas.microsoft.com/office/drawing/2014/main" id="{A02499DB-CC22-4FE2-914D-216CC40B1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192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56" name="Picture 61">
                    <a:extLst>
                      <a:ext uri="{FF2B5EF4-FFF2-40B4-BE49-F238E27FC236}">
                        <a16:creationId xmlns:a16="http://schemas.microsoft.com/office/drawing/2014/main" id="{E5DDADD0-F720-4027-8CF3-EBDCD69704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199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57" name="Picture 62">
                    <a:extLst>
                      <a:ext uri="{FF2B5EF4-FFF2-40B4-BE49-F238E27FC236}">
                        <a16:creationId xmlns:a16="http://schemas.microsoft.com/office/drawing/2014/main" id="{1EA66621-DDE7-4B72-AAD0-2B84D5E269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92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88133" name="Group 63">
                <a:extLst>
                  <a:ext uri="{FF2B5EF4-FFF2-40B4-BE49-F238E27FC236}">
                    <a16:creationId xmlns:a16="http://schemas.microsoft.com/office/drawing/2014/main" id="{DDDB6C17-7508-4043-A00D-C3296124C0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448"/>
                <a:ext cx="864" cy="816"/>
                <a:chOff x="0" y="0"/>
                <a:chExt cx="864" cy="816"/>
              </a:xfrm>
            </p:grpSpPr>
            <p:sp>
              <p:nvSpPr>
                <p:cNvPr id="45120" name="AutoShape 64">
                  <a:extLst>
                    <a:ext uri="{FF2B5EF4-FFF2-40B4-BE49-F238E27FC236}">
                      <a16:creationId xmlns:a16="http://schemas.microsoft.com/office/drawing/2014/main" id="{F412C3C1-9B20-488A-9EDA-36CB76720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910000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35" name="Group 65">
                  <a:extLst>
                    <a:ext uri="{FF2B5EF4-FFF2-40B4-BE49-F238E27FC236}">
                      <a16:creationId xmlns:a16="http://schemas.microsoft.com/office/drawing/2014/main" id="{F36A7676-4632-4DF2-B35C-1A15068E2C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" y="80"/>
                  <a:ext cx="728" cy="654"/>
                  <a:chOff x="0" y="0"/>
                  <a:chExt cx="728" cy="654"/>
                </a:xfrm>
              </p:grpSpPr>
              <p:pic>
                <p:nvPicPr>
                  <p:cNvPr id="88136" name="Picture 66">
                    <a:extLst>
                      <a:ext uri="{FF2B5EF4-FFF2-40B4-BE49-F238E27FC236}">
                        <a16:creationId xmlns:a16="http://schemas.microsoft.com/office/drawing/2014/main" id="{F4EBAB50-3769-4FC7-A571-089B726120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7" name="Picture 67">
                    <a:extLst>
                      <a:ext uri="{FF2B5EF4-FFF2-40B4-BE49-F238E27FC236}">
                        <a16:creationId xmlns:a16="http://schemas.microsoft.com/office/drawing/2014/main" id="{670ABAF5-6281-4E14-8F25-5B45FA37C6A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" y="191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8" name="Picture 68">
                    <a:extLst>
                      <a:ext uri="{FF2B5EF4-FFF2-40B4-BE49-F238E27FC236}">
                        <a16:creationId xmlns:a16="http://schemas.microsoft.com/office/drawing/2014/main" id="{C5E96663-6812-4149-830F-BBE775D51A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" y="184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9" name="Picture 69">
                    <a:extLst>
                      <a:ext uri="{FF2B5EF4-FFF2-40B4-BE49-F238E27FC236}">
                        <a16:creationId xmlns:a16="http://schemas.microsoft.com/office/drawing/2014/main" id="{45E48AA6-29C7-404E-9D04-4F6484BD79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384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40" name="Picture 70">
                    <a:extLst>
                      <a:ext uri="{FF2B5EF4-FFF2-40B4-BE49-F238E27FC236}">
                        <a16:creationId xmlns:a16="http://schemas.microsoft.com/office/drawing/2014/main" id="{A9AB6BBA-4162-4D84-91B0-0A403870B3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375"/>
                    <a:ext cx="320" cy="2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41" name="Picture 71">
                    <a:extLst>
                      <a:ext uri="{FF2B5EF4-FFF2-40B4-BE49-F238E27FC236}">
                        <a16:creationId xmlns:a16="http://schemas.microsoft.com/office/drawing/2014/main" id="{2627B100-9730-4B55-B2D0-53ACF0B4AA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375"/>
                    <a:ext cx="320" cy="2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grpSp>
          <p:nvGrpSpPr>
            <p:cNvPr id="88096" name="Group 72">
              <a:extLst>
                <a:ext uri="{FF2B5EF4-FFF2-40B4-BE49-F238E27FC236}">
                  <a16:creationId xmlns:a16="http://schemas.microsoft.com/office/drawing/2014/main" id="{347265D2-665B-48A2-8BCE-7A8B3EF829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0"/>
              <a:ext cx="1800" cy="1784"/>
              <a:chOff x="0" y="0"/>
              <a:chExt cx="1800" cy="1784"/>
            </a:xfrm>
          </p:grpSpPr>
          <p:grpSp>
            <p:nvGrpSpPr>
              <p:cNvPr id="88097" name="Group 73">
                <a:extLst>
                  <a:ext uri="{FF2B5EF4-FFF2-40B4-BE49-F238E27FC236}">
                    <a16:creationId xmlns:a16="http://schemas.microsoft.com/office/drawing/2014/main" id="{1A932467-F763-4E5D-B9BA-A12A6B290B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64" cy="1784"/>
                <a:chOff x="0" y="0"/>
                <a:chExt cx="864" cy="1784"/>
              </a:xfrm>
            </p:grpSpPr>
            <p:sp>
              <p:nvSpPr>
                <p:cNvPr id="45130" name="AutoShape 74">
                  <a:extLst>
                    <a:ext uri="{FF2B5EF4-FFF2-40B4-BE49-F238E27FC236}">
                      <a16:creationId xmlns:a16="http://schemas.microsoft.com/office/drawing/2014/main" id="{67C3B048-543A-4D3E-887B-AF6CCF6E7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sp>
              <p:nvSpPr>
                <p:cNvPr id="45131" name="AutoShape 75">
                  <a:extLst>
                    <a:ext uri="{FF2B5EF4-FFF2-40B4-BE49-F238E27FC236}">
                      <a16:creationId xmlns:a16="http://schemas.microsoft.com/office/drawing/2014/main" id="{5B023381-734F-44A9-B998-A8DA7A4F1C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96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17" name="Group 76">
                  <a:extLst>
                    <a:ext uri="{FF2B5EF4-FFF2-40B4-BE49-F238E27FC236}">
                      <a16:creationId xmlns:a16="http://schemas.microsoft.com/office/drawing/2014/main" id="{F0194A73-1A00-4608-B25B-7E31AD295A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" y="96"/>
                  <a:ext cx="728" cy="622"/>
                  <a:chOff x="0" y="0"/>
                  <a:chExt cx="728" cy="622"/>
                </a:xfrm>
              </p:grpSpPr>
              <p:pic>
                <p:nvPicPr>
                  <p:cNvPr id="88124" name="Picture 77">
                    <a:extLst>
                      <a:ext uri="{FF2B5EF4-FFF2-40B4-BE49-F238E27FC236}">
                        <a16:creationId xmlns:a16="http://schemas.microsoft.com/office/drawing/2014/main" id="{DBECC309-82E0-4F03-9CF9-56304101F8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5" name="Picture 78">
                    <a:extLst>
                      <a:ext uri="{FF2B5EF4-FFF2-40B4-BE49-F238E27FC236}">
                        <a16:creationId xmlns:a16="http://schemas.microsoft.com/office/drawing/2014/main" id="{CD797907-2EAB-4E4E-A08C-4580B86BFC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6" name="Picture 79">
                    <a:extLst>
                      <a:ext uri="{FF2B5EF4-FFF2-40B4-BE49-F238E27FC236}">
                        <a16:creationId xmlns:a16="http://schemas.microsoft.com/office/drawing/2014/main" id="{5FD3FC41-2580-4C3E-B84F-F402EEAE7B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7" name="Picture 80">
                    <a:extLst>
                      <a:ext uri="{FF2B5EF4-FFF2-40B4-BE49-F238E27FC236}">
                        <a16:creationId xmlns:a16="http://schemas.microsoft.com/office/drawing/2014/main" id="{0C4E8E4A-E209-467C-AB6C-93FADC8DAA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" y="16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8" name="Picture 81">
                    <a:extLst>
                      <a:ext uri="{FF2B5EF4-FFF2-40B4-BE49-F238E27FC236}">
                        <a16:creationId xmlns:a16="http://schemas.microsoft.com/office/drawing/2014/main" id="{962D3B39-BBA6-4FC2-9BBA-620891810A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" y="16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9" name="Picture 82">
                    <a:extLst>
                      <a:ext uri="{FF2B5EF4-FFF2-40B4-BE49-F238E27FC236}">
                        <a16:creationId xmlns:a16="http://schemas.microsoft.com/office/drawing/2014/main" id="{57542419-F988-409A-A5C5-982FB1FD94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344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0" name="Picture 83">
                    <a:extLst>
                      <a:ext uri="{FF2B5EF4-FFF2-40B4-BE49-F238E27FC236}">
                        <a16:creationId xmlns:a16="http://schemas.microsoft.com/office/drawing/2014/main" id="{FBE7FA34-40DD-4F22-BECC-4FA8F46837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344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1" name="Picture 84">
                    <a:extLst>
                      <a:ext uri="{FF2B5EF4-FFF2-40B4-BE49-F238E27FC236}">
                        <a16:creationId xmlns:a16="http://schemas.microsoft.com/office/drawing/2014/main" id="{323F593F-CAC6-407F-8773-BFA78B7C99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352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88118" name="Picture 85">
                  <a:extLst>
                    <a:ext uri="{FF2B5EF4-FFF2-40B4-BE49-F238E27FC236}">
                      <a16:creationId xmlns:a16="http://schemas.microsoft.com/office/drawing/2014/main" id="{F2CCEDE8-C38B-4608-8654-3EB0930D64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" y="104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19" name="Picture 86">
                  <a:extLst>
                    <a:ext uri="{FF2B5EF4-FFF2-40B4-BE49-F238E27FC236}">
                      <a16:creationId xmlns:a16="http://schemas.microsoft.com/office/drawing/2014/main" id="{C6B4B0E0-1A1A-4649-A6A4-1037DAA098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6" y="123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20" name="Picture 87">
                  <a:extLst>
                    <a:ext uri="{FF2B5EF4-FFF2-40B4-BE49-F238E27FC236}">
                      <a16:creationId xmlns:a16="http://schemas.microsoft.com/office/drawing/2014/main" id="{B3FAAF6E-1651-421E-9D98-BD663D0B8D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" y="123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21" name="Picture 88">
                  <a:extLst>
                    <a:ext uri="{FF2B5EF4-FFF2-40B4-BE49-F238E27FC236}">
                      <a16:creationId xmlns:a16="http://schemas.microsoft.com/office/drawing/2014/main" id="{1598B9CE-4F46-4B7C-A91E-EF99B96032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" y="1408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22" name="Picture 89">
                  <a:extLst>
                    <a:ext uri="{FF2B5EF4-FFF2-40B4-BE49-F238E27FC236}">
                      <a16:creationId xmlns:a16="http://schemas.microsoft.com/office/drawing/2014/main" id="{37A947BE-E1EC-4CA8-8732-3263E93EA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" y="1408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23" name="Picture 90">
                  <a:extLst>
                    <a:ext uri="{FF2B5EF4-FFF2-40B4-BE49-F238E27FC236}">
                      <a16:creationId xmlns:a16="http://schemas.microsoft.com/office/drawing/2014/main" id="{D71B717F-0E16-4C0B-ADD7-4F8BACB2D5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" y="1416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8098" name="Group 91">
                <a:extLst>
                  <a:ext uri="{FF2B5EF4-FFF2-40B4-BE49-F238E27FC236}">
                    <a16:creationId xmlns:a16="http://schemas.microsoft.com/office/drawing/2014/main" id="{D01916AD-F566-43D1-A7CF-E295225D6B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0"/>
                <a:ext cx="864" cy="1784"/>
                <a:chOff x="0" y="0"/>
                <a:chExt cx="864" cy="1784"/>
              </a:xfrm>
            </p:grpSpPr>
            <p:sp>
              <p:nvSpPr>
                <p:cNvPr id="45148" name="AutoShape 92">
                  <a:extLst>
                    <a:ext uri="{FF2B5EF4-FFF2-40B4-BE49-F238E27FC236}">
                      <a16:creationId xmlns:a16="http://schemas.microsoft.com/office/drawing/2014/main" id="{9817320B-8F36-4409-A7E2-3E11E0AB7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sp>
              <p:nvSpPr>
                <p:cNvPr id="45149" name="AutoShape 93">
                  <a:extLst>
                    <a:ext uri="{FF2B5EF4-FFF2-40B4-BE49-F238E27FC236}">
                      <a16:creationId xmlns:a16="http://schemas.microsoft.com/office/drawing/2014/main" id="{42437D19-B6C9-4FFF-8E31-BE781648D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96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01" name="Group 94">
                  <a:extLst>
                    <a:ext uri="{FF2B5EF4-FFF2-40B4-BE49-F238E27FC236}">
                      <a16:creationId xmlns:a16="http://schemas.microsoft.com/office/drawing/2014/main" id="{B29BE37A-02FF-4F0D-9712-C1CFC942DD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" y="152"/>
                  <a:ext cx="728" cy="510"/>
                  <a:chOff x="0" y="0"/>
                  <a:chExt cx="728" cy="510"/>
                </a:xfrm>
              </p:grpSpPr>
              <p:pic>
                <p:nvPicPr>
                  <p:cNvPr id="88110" name="Picture 95">
                    <a:extLst>
                      <a:ext uri="{FF2B5EF4-FFF2-40B4-BE49-F238E27FC236}">
                        <a16:creationId xmlns:a16="http://schemas.microsoft.com/office/drawing/2014/main" id="{457D7ABE-33E8-4FED-8CFC-558F351E17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11" name="Picture 96">
                    <a:extLst>
                      <a:ext uri="{FF2B5EF4-FFF2-40B4-BE49-F238E27FC236}">
                        <a16:creationId xmlns:a16="http://schemas.microsoft.com/office/drawing/2014/main" id="{530DE07C-DC57-47E9-841E-6800DF19D9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12" name="Picture 97">
                    <a:extLst>
                      <a:ext uri="{FF2B5EF4-FFF2-40B4-BE49-F238E27FC236}">
                        <a16:creationId xmlns:a16="http://schemas.microsoft.com/office/drawing/2014/main" id="{674EA91A-16E6-47B4-88F4-D9F84A1F83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32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13" name="Picture 98">
                    <a:extLst>
                      <a:ext uri="{FF2B5EF4-FFF2-40B4-BE49-F238E27FC236}">
                        <a16:creationId xmlns:a16="http://schemas.microsoft.com/office/drawing/2014/main" id="{5FC4FF09-DD06-499E-AEB5-096902B9AC1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232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14" name="Picture 99">
                    <a:extLst>
                      <a:ext uri="{FF2B5EF4-FFF2-40B4-BE49-F238E27FC236}">
                        <a16:creationId xmlns:a16="http://schemas.microsoft.com/office/drawing/2014/main" id="{087B6EEA-A5FE-4613-9EA5-7BE57E190B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239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88102" name="Picture 100">
                  <a:extLst>
                    <a:ext uri="{FF2B5EF4-FFF2-40B4-BE49-F238E27FC236}">
                      <a16:creationId xmlns:a16="http://schemas.microsoft.com/office/drawing/2014/main" id="{B613E7AC-3AC5-42D4-9B03-77A0DCC6F6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" y="1064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3" name="Picture 101">
                  <a:extLst>
                    <a:ext uri="{FF2B5EF4-FFF2-40B4-BE49-F238E27FC236}">
                      <a16:creationId xmlns:a16="http://schemas.microsoft.com/office/drawing/2014/main" id="{98EF2D08-3421-46BC-85DC-486E404A8E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" y="1072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4" name="Picture 102">
                  <a:extLst>
                    <a:ext uri="{FF2B5EF4-FFF2-40B4-BE49-F238E27FC236}">
                      <a16:creationId xmlns:a16="http://schemas.microsoft.com/office/drawing/2014/main" id="{AE02D019-7FDE-4A49-9492-8D587EFDB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" y="1072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5" name="Picture 103">
                  <a:extLst>
                    <a:ext uri="{FF2B5EF4-FFF2-40B4-BE49-F238E27FC236}">
                      <a16:creationId xmlns:a16="http://schemas.microsoft.com/office/drawing/2014/main" id="{9BFD8D63-206E-4DB3-BA7A-6D4916D27D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6" y="123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6" name="Picture 104">
                  <a:extLst>
                    <a:ext uri="{FF2B5EF4-FFF2-40B4-BE49-F238E27FC236}">
                      <a16:creationId xmlns:a16="http://schemas.microsoft.com/office/drawing/2014/main" id="{16A75F50-8025-4C22-9728-87EC4C338D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" y="123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7" name="Picture 105">
                  <a:extLst>
                    <a:ext uri="{FF2B5EF4-FFF2-40B4-BE49-F238E27FC236}">
                      <a16:creationId xmlns:a16="http://schemas.microsoft.com/office/drawing/2014/main" id="{3437B7AC-D148-4678-820F-088B9127EA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" y="1408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8" name="Picture 106">
                  <a:extLst>
                    <a:ext uri="{FF2B5EF4-FFF2-40B4-BE49-F238E27FC236}">
                      <a16:creationId xmlns:a16="http://schemas.microsoft.com/office/drawing/2014/main" id="{A92EB9E8-7677-47A9-ACF5-4512E76FBD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" y="1408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9" name="Picture 107">
                  <a:extLst>
                    <a:ext uri="{FF2B5EF4-FFF2-40B4-BE49-F238E27FC236}">
                      <a16:creationId xmlns:a16="http://schemas.microsoft.com/office/drawing/2014/main" id="{B8A4D1FB-BF6A-45BA-A19C-65BCBE58D8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" y="1416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45164" name="Group 108">
            <a:extLst>
              <a:ext uri="{FF2B5EF4-FFF2-40B4-BE49-F238E27FC236}">
                <a16:creationId xmlns:a16="http://schemas.microsoft.com/office/drawing/2014/main" id="{904E39B3-D62F-40A7-8656-2736307CD3A1}"/>
              </a:ext>
            </a:extLst>
          </p:cNvPr>
          <p:cNvGrpSpPr>
            <a:grpSpLocks/>
          </p:cNvGrpSpPr>
          <p:nvPr/>
        </p:nvGrpSpPr>
        <p:grpSpPr bwMode="auto">
          <a:xfrm>
            <a:off x="5145722" y="1280160"/>
            <a:ext cx="1817370" cy="822960"/>
            <a:chOff x="0" y="0"/>
            <a:chExt cx="1272" cy="576"/>
          </a:xfrm>
        </p:grpSpPr>
        <p:sp>
          <p:nvSpPr>
            <p:cNvPr id="88089" name="AutoShape 109">
              <a:extLst>
                <a:ext uri="{FF2B5EF4-FFF2-40B4-BE49-F238E27FC236}">
                  <a16:creationId xmlns:a16="http://schemas.microsoft.com/office/drawing/2014/main" id="{FA3F3250-A2DA-4D2B-B3B4-B658D54F1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2" cy="576"/>
            </a:xfrm>
            <a:prstGeom prst="roundRect">
              <a:avLst>
                <a:gd name="adj" fmla="val 20833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grpSp>
          <p:nvGrpSpPr>
            <p:cNvPr id="88090" name="Group 110">
              <a:extLst>
                <a:ext uri="{FF2B5EF4-FFF2-40B4-BE49-F238E27FC236}">
                  <a16:creationId xmlns:a16="http://schemas.microsoft.com/office/drawing/2014/main" id="{32CE541F-6153-40A1-8B68-158AA3258B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" y="144"/>
              <a:ext cx="1072" cy="278"/>
              <a:chOff x="0" y="0"/>
              <a:chExt cx="1072" cy="278"/>
            </a:xfrm>
          </p:grpSpPr>
          <p:pic>
            <p:nvPicPr>
              <p:cNvPr id="88091" name="Picture 111">
                <a:extLst>
                  <a:ext uri="{FF2B5EF4-FFF2-40B4-BE49-F238E27FC236}">
                    <a16:creationId xmlns:a16="http://schemas.microsoft.com/office/drawing/2014/main" id="{507EC84B-7CAD-4962-B4FC-31596ECDC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" y="0"/>
                <a:ext cx="320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092" name="Picture 112">
                <a:extLst>
                  <a:ext uri="{FF2B5EF4-FFF2-40B4-BE49-F238E27FC236}">
                    <a16:creationId xmlns:a16="http://schemas.microsoft.com/office/drawing/2014/main" id="{A271B5D0-181B-4C65-970F-D9027B121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" y="8"/>
                <a:ext cx="320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093" name="Picture 113">
                <a:extLst>
                  <a:ext uri="{FF2B5EF4-FFF2-40B4-BE49-F238E27FC236}">
                    <a16:creationId xmlns:a16="http://schemas.microsoft.com/office/drawing/2014/main" id="{E3E7AA07-7EA4-48B4-AA22-5E248A1FE5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20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5170" name="Group 114">
            <a:extLst>
              <a:ext uri="{FF2B5EF4-FFF2-40B4-BE49-F238E27FC236}">
                <a16:creationId xmlns:a16="http://schemas.microsoft.com/office/drawing/2014/main" id="{E3729360-F10F-4603-AC5A-C50004122A56}"/>
              </a:ext>
            </a:extLst>
          </p:cNvPr>
          <p:cNvGrpSpPr>
            <a:grpSpLocks/>
          </p:cNvGrpSpPr>
          <p:nvPr/>
        </p:nvGrpSpPr>
        <p:grpSpPr bwMode="auto">
          <a:xfrm>
            <a:off x="2551112" y="2446020"/>
            <a:ext cx="7006590" cy="1017270"/>
            <a:chOff x="0" y="0"/>
            <a:chExt cx="4904" cy="712"/>
          </a:xfrm>
        </p:grpSpPr>
        <p:grpSp>
          <p:nvGrpSpPr>
            <p:cNvPr id="88069" name="Group 115">
              <a:extLst>
                <a:ext uri="{FF2B5EF4-FFF2-40B4-BE49-F238E27FC236}">
                  <a16:creationId xmlns:a16="http://schemas.microsoft.com/office/drawing/2014/main" id="{7AF1B932-A822-4EE5-B27C-D2BCCB337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872" cy="712"/>
              <a:chOff x="0" y="0"/>
              <a:chExt cx="872" cy="712"/>
            </a:xfrm>
          </p:grpSpPr>
          <p:sp>
            <p:nvSpPr>
              <p:cNvPr id="45172" name="AutoShape 116">
                <a:extLst>
                  <a:ext uri="{FF2B5EF4-FFF2-40B4-BE49-F238E27FC236}">
                    <a16:creationId xmlns:a16="http://schemas.microsoft.com/office/drawing/2014/main" id="{549FD835-8E9F-4D15-8D3F-4AFA25801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72" cy="712"/>
              </a:xfrm>
              <a:prstGeom prst="roundRect">
                <a:avLst>
                  <a:gd name="adj" fmla="val 16852"/>
                </a:avLst>
              </a:prstGeom>
              <a:solidFill>
                <a:schemeClr val="accent1"/>
              </a:solidFill>
              <a:ln w="25400">
                <a:solidFill>
                  <a:srgbClr val="003C83"/>
                </a:solidFill>
                <a:round/>
                <a:headEnd/>
                <a:tailEnd/>
              </a:ln>
              <a:effectLst>
                <a:outerShdw blurRad="1143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1620">
                  <a:latin typeface="Gill Sans" pitchFamily="80" charset="0"/>
                  <a:ea typeface="ヒラギノ角ゴ Pro W3" pitchFamily="80" charset="-128"/>
                  <a:sym typeface="Gill Sans" pitchFamily="80" charset="0"/>
                </a:endParaRPr>
              </a:p>
            </p:txBody>
          </p:sp>
          <p:grpSp>
            <p:nvGrpSpPr>
              <p:cNvPr id="88084" name="Group 117">
                <a:extLst>
                  <a:ext uri="{FF2B5EF4-FFF2-40B4-BE49-F238E27FC236}">
                    <a16:creationId xmlns:a16="http://schemas.microsoft.com/office/drawing/2014/main" id="{3AEF6C24-1B68-406A-B8E3-B1AB4E567B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" y="64"/>
                <a:ext cx="688" cy="582"/>
                <a:chOff x="0" y="0"/>
                <a:chExt cx="688" cy="582"/>
              </a:xfrm>
            </p:grpSpPr>
            <p:pic>
              <p:nvPicPr>
                <p:cNvPr id="88085" name="Picture 118">
                  <a:extLst>
                    <a:ext uri="{FF2B5EF4-FFF2-40B4-BE49-F238E27FC236}">
                      <a16:creationId xmlns:a16="http://schemas.microsoft.com/office/drawing/2014/main" id="{2CBBD2C0-41A9-4660-921B-E63FF5564E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8" y="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6" name="Picture 119">
                  <a:extLst>
                    <a:ext uri="{FF2B5EF4-FFF2-40B4-BE49-F238E27FC236}">
                      <a16:creationId xmlns:a16="http://schemas.microsoft.com/office/drawing/2014/main" id="{873E9BF7-2885-49B0-A08B-005C5945DC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04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7" name="Picture 120">
                  <a:extLst>
                    <a:ext uri="{FF2B5EF4-FFF2-40B4-BE49-F238E27FC236}">
                      <a16:creationId xmlns:a16="http://schemas.microsoft.com/office/drawing/2014/main" id="{926E860F-FB45-4D40-BEA4-91AA491A60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8" y="312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8" name="Picture 121">
                  <a:extLst>
                    <a:ext uri="{FF2B5EF4-FFF2-40B4-BE49-F238E27FC236}">
                      <a16:creationId xmlns:a16="http://schemas.microsoft.com/office/drawing/2014/main" id="{1640AAA5-5886-4053-82F4-D85315F609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88070" name="Group 122">
              <a:extLst>
                <a:ext uri="{FF2B5EF4-FFF2-40B4-BE49-F238E27FC236}">
                  <a16:creationId xmlns:a16="http://schemas.microsoft.com/office/drawing/2014/main" id="{088E950A-3F96-444C-93BB-559741979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0"/>
              <a:ext cx="872" cy="712"/>
              <a:chOff x="0" y="0"/>
              <a:chExt cx="872" cy="712"/>
            </a:xfrm>
          </p:grpSpPr>
          <p:sp>
            <p:nvSpPr>
              <p:cNvPr id="45179" name="AutoShape 123">
                <a:extLst>
                  <a:ext uri="{FF2B5EF4-FFF2-40B4-BE49-F238E27FC236}">
                    <a16:creationId xmlns:a16="http://schemas.microsoft.com/office/drawing/2014/main" id="{A016CC8C-1123-4265-A25C-E783B256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72" cy="712"/>
              </a:xfrm>
              <a:prstGeom prst="roundRect">
                <a:avLst>
                  <a:gd name="adj" fmla="val 16852"/>
                </a:avLst>
              </a:prstGeom>
              <a:solidFill>
                <a:schemeClr val="accent1"/>
              </a:solidFill>
              <a:ln w="25400">
                <a:solidFill>
                  <a:srgbClr val="910000"/>
                </a:solidFill>
                <a:round/>
                <a:headEnd/>
                <a:tailEnd/>
              </a:ln>
              <a:effectLst>
                <a:outerShdw blurRad="1143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1620">
                  <a:latin typeface="Gill Sans" pitchFamily="80" charset="0"/>
                  <a:ea typeface="ヒラギノ角ゴ Pro W3" pitchFamily="80" charset="-128"/>
                  <a:sym typeface="Gill Sans" pitchFamily="80" charset="0"/>
                </a:endParaRPr>
              </a:p>
            </p:txBody>
          </p:sp>
          <p:grpSp>
            <p:nvGrpSpPr>
              <p:cNvPr id="88079" name="Group 124">
                <a:extLst>
                  <a:ext uri="{FF2B5EF4-FFF2-40B4-BE49-F238E27FC236}">
                    <a16:creationId xmlns:a16="http://schemas.microsoft.com/office/drawing/2014/main" id="{E35F3EF5-D428-4BA2-8AE0-E656C6B73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80"/>
                <a:ext cx="632" cy="574"/>
                <a:chOff x="0" y="0"/>
                <a:chExt cx="632" cy="574"/>
              </a:xfrm>
            </p:grpSpPr>
            <p:pic>
              <p:nvPicPr>
                <p:cNvPr id="88080" name="Picture 125">
                  <a:extLst>
                    <a:ext uri="{FF2B5EF4-FFF2-40B4-BE49-F238E27FC236}">
                      <a16:creationId xmlns:a16="http://schemas.microsoft.com/office/drawing/2014/main" id="{8BE61793-8D84-482F-A3F7-7726561DB5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1" name="Picture 126">
                  <a:extLst>
                    <a:ext uri="{FF2B5EF4-FFF2-40B4-BE49-F238E27FC236}">
                      <a16:creationId xmlns:a16="http://schemas.microsoft.com/office/drawing/2014/main" id="{DC840A97-A782-42A2-8053-19359642C1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" y="136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2" name="Picture 127">
                  <a:extLst>
                    <a:ext uri="{FF2B5EF4-FFF2-40B4-BE49-F238E27FC236}">
                      <a16:creationId xmlns:a16="http://schemas.microsoft.com/office/drawing/2014/main" id="{FA6DE1AF-3098-4D5F-8537-F0EE9EE68A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96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88071" name="Group 128">
              <a:extLst>
                <a:ext uri="{FF2B5EF4-FFF2-40B4-BE49-F238E27FC236}">
                  <a16:creationId xmlns:a16="http://schemas.microsoft.com/office/drawing/2014/main" id="{C78F6240-3057-47FB-ACBF-ACFDF018C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0"/>
              <a:ext cx="872" cy="712"/>
              <a:chOff x="0" y="0"/>
              <a:chExt cx="872" cy="712"/>
            </a:xfrm>
          </p:grpSpPr>
          <p:sp>
            <p:nvSpPr>
              <p:cNvPr id="45185" name="AutoShape 129">
                <a:extLst>
                  <a:ext uri="{FF2B5EF4-FFF2-40B4-BE49-F238E27FC236}">
                    <a16:creationId xmlns:a16="http://schemas.microsoft.com/office/drawing/2014/main" id="{B845FE9B-E292-49D7-A040-8DE797D98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72" cy="712"/>
              </a:xfrm>
              <a:prstGeom prst="roundRect">
                <a:avLst>
                  <a:gd name="adj" fmla="val 16852"/>
                </a:avLst>
              </a:prstGeom>
              <a:solidFill>
                <a:schemeClr val="accent1"/>
              </a:solidFill>
              <a:ln w="25400">
                <a:solidFill>
                  <a:srgbClr val="00531C"/>
                </a:solidFill>
                <a:round/>
                <a:headEnd/>
                <a:tailEnd/>
              </a:ln>
              <a:effectLst>
                <a:outerShdw blurRad="1143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1620">
                  <a:latin typeface="Gill Sans" pitchFamily="80" charset="0"/>
                  <a:ea typeface="ヒラギノ角ゴ Pro W3" pitchFamily="80" charset="-128"/>
                  <a:sym typeface="Gill Sans" pitchFamily="80" charset="0"/>
                </a:endParaRPr>
              </a:p>
            </p:txBody>
          </p:sp>
          <p:grpSp>
            <p:nvGrpSpPr>
              <p:cNvPr id="88073" name="Group 130">
                <a:extLst>
                  <a:ext uri="{FF2B5EF4-FFF2-40B4-BE49-F238E27FC236}">
                    <a16:creationId xmlns:a16="http://schemas.microsoft.com/office/drawing/2014/main" id="{5BB61927-C837-4518-8E6A-C89A1F831F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" y="32"/>
                <a:ext cx="728" cy="654"/>
                <a:chOff x="0" y="0"/>
                <a:chExt cx="728" cy="654"/>
              </a:xfrm>
            </p:grpSpPr>
            <p:pic>
              <p:nvPicPr>
                <p:cNvPr id="88074" name="Picture 131">
                  <a:extLst>
                    <a:ext uri="{FF2B5EF4-FFF2-40B4-BE49-F238E27FC236}">
                      <a16:creationId xmlns:a16="http://schemas.microsoft.com/office/drawing/2014/main" id="{DDA91E16-44F3-4778-BC5E-14D317BE1D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" y="8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75" name="Picture 132">
                  <a:extLst>
                    <a:ext uri="{FF2B5EF4-FFF2-40B4-BE49-F238E27FC236}">
                      <a16:creationId xmlns:a16="http://schemas.microsoft.com/office/drawing/2014/main" id="{3AA9A6FD-683B-4925-A2FA-C4DF36029F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76" name="Picture 133">
                  <a:extLst>
                    <a:ext uri="{FF2B5EF4-FFF2-40B4-BE49-F238E27FC236}">
                      <a16:creationId xmlns:a16="http://schemas.microsoft.com/office/drawing/2014/main" id="{3E02D8F4-6D4B-46EE-9775-53FFAD5FA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75"/>
                  <a:ext cx="320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77" name="Picture 134">
                  <a:extLst>
                    <a:ext uri="{FF2B5EF4-FFF2-40B4-BE49-F238E27FC236}">
                      <a16:creationId xmlns:a16="http://schemas.microsoft.com/office/drawing/2014/main" id="{CDF0153C-6A31-4E8E-AAA0-E657B977AD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" y="375"/>
                  <a:ext cx="320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3621328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1144264A-9B71-4C28-8008-1082F0602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Where to go next</a:t>
            </a: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7FA84531-79A1-49CB-9ABE-A8D5964609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www.mountaingoatsoftware.com/scrum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www.scrumalliance.org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www.controlchaos.com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scrumdevelopment@yahoogroups.com</a:t>
            </a:r>
          </a:p>
        </p:txBody>
      </p:sp>
    </p:spTree>
    <p:extLst>
      <p:ext uri="{BB962C8B-B14F-4D97-AF65-F5344CB8AC3E}">
        <p14:creationId xmlns:p14="http://schemas.microsoft.com/office/powerpoint/2010/main" val="1340215863"/>
      </p:ext>
    </p:extLst>
  </p:cSld>
  <p:clrMapOvr>
    <a:masterClrMapping/>
  </p:clrMapOvr>
  <p:transition spd="med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F74267B5-7E95-454A-ACCB-DB65201DE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 Scrum reading list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28217B1A-7BD3-47D4-9328-96838CCEF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245870"/>
            <a:ext cx="8515350" cy="4857750"/>
          </a:xfrm>
        </p:spPr>
        <p:txBody>
          <a:bodyPr/>
          <a:lstStyle/>
          <a:p>
            <a:pPr marL="628650">
              <a:lnSpc>
                <a:spcPct val="90000"/>
              </a:lnSpc>
            </a:pPr>
            <a:r>
              <a:rPr lang="en-US" altLang="en-US" sz="2340" i="1"/>
              <a:t>Agile and Iterative Development: A Manager</a:t>
            </a:r>
            <a:r>
              <a:rPr lang="ja-JP" altLang="en-US" sz="2340" i="1"/>
              <a:t>’</a:t>
            </a:r>
            <a:r>
              <a:rPr lang="en-US" altLang="ja-JP" sz="2340" i="1"/>
              <a:t>s Guide</a:t>
            </a:r>
            <a:r>
              <a:rPr lang="en-US" altLang="ja-JP" sz="2340"/>
              <a:t> by Craig Larman</a:t>
            </a:r>
            <a:endParaRPr lang="en-US" altLang="ja-JP" sz="2340" i="1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340" i="1"/>
              <a:t>Agile Estimating and Planning</a:t>
            </a:r>
            <a:r>
              <a:rPr lang="en-US" altLang="en-US" sz="2340"/>
              <a:t> by Mike Cohn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340" i="1"/>
              <a:t>Agile Project Management</a:t>
            </a:r>
            <a:r>
              <a:rPr lang="en-US" altLang="en-US" sz="2340"/>
              <a:t> </a:t>
            </a:r>
            <a:r>
              <a:rPr lang="en-US" altLang="en-US" sz="2340" i="1"/>
              <a:t>with Scrum </a:t>
            </a:r>
            <a:r>
              <a:rPr lang="en-US" altLang="en-US" sz="2340"/>
              <a:t>by Ken Schwaber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340" i="1"/>
              <a:t>Agile Retrospectives</a:t>
            </a:r>
            <a:r>
              <a:rPr lang="en-US" altLang="en-US" sz="2340"/>
              <a:t> by Esther Derby and Diana Larsen</a:t>
            </a:r>
          </a:p>
        </p:txBody>
      </p:sp>
    </p:spTree>
    <p:extLst>
      <p:ext uri="{BB962C8B-B14F-4D97-AF65-F5344CB8AC3E}">
        <p14:creationId xmlns:p14="http://schemas.microsoft.com/office/powerpoint/2010/main" val="2335362584"/>
      </p:ext>
    </p:extLst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2BF79057-6333-4DB0-AE3D-268FE45F91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 Scrum reading list</a:t>
            </a: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FAC96F58-75D9-4DBD-9E19-1ED369F48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245870"/>
            <a:ext cx="8515350" cy="485775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Agile Software Development Ecosystems</a:t>
            </a:r>
            <a:r>
              <a:rPr lang="en-US" sz="2340" dirty="0">
                <a:sym typeface="Gill Sans" charset="0"/>
              </a:rPr>
              <a:t> by Jim </a:t>
            </a:r>
            <a:r>
              <a:rPr lang="en-US" sz="2340" dirty="0" err="1">
                <a:sym typeface="Gill Sans" charset="0"/>
              </a:rPr>
              <a:t>Highsmith</a:t>
            </a:r>
            <a:endParaRPr lang="en-US" sz="2340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Agile Software Development with Scrum</a:t>
            </a:r>
            <a:r>
              <a:rPr lang="en-US" sz="2340" dirty="0">
                <a:sym typeface="Gill Sans" charset="0"/>
              </a:rPr>
              <a:t> by Ken </a:t>
            </a:r>
            <a:r>
              <a:rPr lang="en-US" sz="2340" dirty="0" err="1">
                <a:sym typeface="Gill Sans" charset="0"/>
              </a:rPr>
              <a:t>Schwaber</a:t>
            </a:r>
            <a:r>
              <a:rPr lang="en-US" sz="2340" dirty="0">
                <a:sym typeface="Gill Sans" charset="0"/>
              </a:rPr>
              <a:t> and </a:t>
            </a:r>
            <a:br>
              <a:rPr lang="en-US" sz="2340" dirty="0">
                <a:sym typeface="Gill Sans" charset="0"/>
              </a:rPr>
            </a:br>
            <a:r>
              <a:rPr lang="en-US" sz="2340" dirty="0">
                <a:sym typeface="Gill Sans" charset="0"/>
              </a:rPr>
              <a:t>Mike </a:t>
            </a:r>
            <a:r>
              <a:rPr lang="en-US" sz="2340" dirty="0" err="1">
                <a:sym typeface="Gill Sans" charset="0"/>
              </a:rPr>
              <a:t>Beedle</a:t>
            </a:r>
            <a:endParaRPr lang="en-US" sz="2340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Scrum and The Enterprise</a:t>
            </a:r>
            <a:r>
              <a:rPr lang="en-US" sz="2340" dirty="0">
                <a:sym typeface="Gill Sans" charset="0"/>
              </a:rPr>
              <a:t> by Ken </a:t>
            </a:r>
            <a:r>
              <a:rPr lang="en-US" sz="2340" dirty="0" err="1">
                <a:sym typeface="Gill Sans" charset="0"/>
              </a:rPr>
              <a:t>Schwaber</a:t>
            </a:r>
            <a:endParaRPr lang="en-US" sz="2340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Succeeding with Agile </a:t>
            </a:r>
            <a:r>
              <a:rPr lang="en-US" sz="2340" dirty="0">
                <a:sym typeface="Gill Sans" charset="0"/>
              </a:rPr>
              <a:t>by Mike Cohn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User Stories Applied for Agile Software Development</a:t>
            </a:r>
            <a:r>
              <a:rPr lang="en-US" sz="2340" dirty="0">
                <a:sym typeface="Gill Sans" charset="0"/>
              </a:rPr>
              <a:t> by </a:t>
            </a:r>
            <a:r>
              <a:rPr lang="en-US" sz="2340">
                <a:sym typeface="Gill Sans" charset="0"/>
              </a:rPr>
              <a:t>Mike Cohn</a:t>
            </a:r>
            <a:endParaRPr lang="en-US" sz="2340" dirty="0"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59767"/>
      </p:ext>
    </p:extLst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EB5566C9-0D06-46AE-8E35-5335F9F42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6737" y="229852"/>
            <a:ext cx="8515350" cy="1161574"/>
          </a:xfrm>
        </p:spPr>
        <p:txBody>
          <a:bodyPr anchor="t"/>
          <a:lstStyle/>
          <a:p>
            <a:pPr eaLnBrk="1" hangingPunct="1">
              <a:lnSpc>
                <a:spcPct val="70000"/>
              </a:lnSpc>
            </a:pPr>
            <a:r>
              <a:rPr lang="en-US" altLang="en-US" dirty="0"/>
              <a:t>The Agile Manifesto–a statement of values</a:t>
            </a:r>
          </a:p>
        </p:txBody>
      </p:sp>
      <p:grpSp>
        <p:nvGrpSpPr>
          <p:cNvPr id="22530" name="Group 2">
            <a:extLst>
              <a:ext uri="{FF2B5EF4-FFF2-40B4-BE49-F238E27FC236}">
                <a16:creationId xmlns:a16="http://schemas.microsoft.com/office/drawing/2014/main" id="{1DD2C6AA-D104-4DD0-A6EB-117BD14AA7BD}"/>
              </a:ext>
            </a:extLst>
          </p:cNvPr>
          <p:cNvGrpSpPr>
            <a:grpSpLocks/>
          </p:cNvGrpSpPr>
          <p:nvPr/>
        </p:nvGrpSpPr>
        <p:grpSpPr bwMode="auto">
          <a:xfrm>
            <a:off x="1968182" y="1760220"/>
            <a:ext cx="8046720" cy="845820"/>
            <a:chOff x="0" y="0"/>
            <a:chExt cx="5632" cy="592"/>
          </a:xfrm>
        </p:grpSpPr>
        <p:sp>
          <p:nvSpPr>
            <p:cNvPr id="14339" name="Rectangle 3">
              <a:extLst>
                <a:ext uri="{FF2B5EF4-FFF2-40B4-BE49-F238E27FC236}">
                  <a16:creationId xmlns:a16="http://schemas.microsoft.com/office/drawing/2014/main" id="{2CB328CF-9BC8-42D8-AFD7-EC4BDEBED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Process and tools</a:t>
              </a:r>
            </a:p>
          </p:txBody>
        </p:sp>
        <p:sp>
          <p:nvSpPr>
            <p:cNvPr id="14340" name="Rectangle 4">
              <a:extLst>
                <a:ext uri="{FF2B5EF4-FFF2-40B4-BE49-F238E27FC236}">
                  <a16:creationId xmlns:a16="http://schemas.microsoft.com/office/drawing/2014/main" id="{45FED641-24D9-4AF8-89F0-1CD538153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 dirty="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Individuals and interactions</a:t>
              </a:r>
            </a:p>
          </p:txBody>
        </p:sp>
        <p:sp>
          <p:nvSpPr>
            <p:cNvPr id="22546" name="Rectangle 5">
              <a:extLst>
                <a:ext uri="{FF2B5EF4-FFF2-40B4-BE49-F238E27FC236}">
                  <a16:creationId xmlns:a16="http://schemas.microsoft.com/office/drawing/2014/main" id="{D3A905D0-E623-41E8-A564-728322135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/>
              <a:r>
                <a:rPr lang="en-US" altLang="en-US" sz="2160">
                  <a:solidFill>
                    <a:schemeClr val="tx1"/>
                  </a:solidFill>
                </a:rPr>
                <a:t>over</a:t>
              </a:r>
            </a:p>
          </p:txBody>
        </p:sp>
      </p:grpSp>
      <p:grpSp>
        <p:nvGrpSpPr>
          <p:cNvPr id="14342" name="Group 6">
            <a:extLst>
              <a:ext uri="{FF2B5EF4-FFF2-40B4-BE49-F238E27FC236}">
                <a16:creationId xmlns:a16="http://schemas.microsoft.com/office/drawing/2014/main" id="{EB5C6402-79D1-4F34-AE40-B4E8F2E70152}"/>
              </a:ext>
            </a:extLst>
          </p:cNvPr>
          <p:cNvGrpSpPr>
            <a:grpSpLocks/>
          </p:cNvGrpSpPr>
          <p:nvPr/>
        </p:nvGrpSpPr>
        <p:grpSpPr bwMode="auto">
          <a:xfrm>
            <a:off x="1991042" y="5017770"/>
            <a:ext cx="8023860" cy="845820"/>
            <a:chOff x="0" y="0"/>
            <a:chExt cx="5616" cy="592"/>
          </a:xfrm>
        </p:grpSpPr>
        <p:sp>
          <p:nvSpPr>
            <p:cNvPr id="14343" name="Rectangle 7">
              <a:extLst>
                <a:ext uri="{FF2B5EF4-FFF2-40B4-BE49-F238E27FC236}">
                  <a16:creationId xmlns:a16="http://schemas.microsoft.com/office/drawing/2014/main" id="{D9DF46F9-D553-4828-B685-213C94F8C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Following a plan</a:t>
              </a:r>
            </a:p>
          </p:txBody>
        </p:sp>
        <p:sp>
          <p:nvSpPr>
            <p:cNvPr id="14344" name="Rectangle 8">
              <a:extLst>
                <a:ext uri="{FF2B5EF4-FFF2-40B4-BE49-F238E27FC236}">
                  <a16:creationId xmlns:a16="http://schemas.microsoft.com/office/drawing/2014/main" id="{C9528196-7E01-4CB3-A7ED-5A95E42B4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Responding to change</a:t>
              </a:r>
            </a:p>
          </p:txBody>
        </p:sp>
        <p:sp>
          <p:nvSpPr>
            <p:cNvPr id="22543" name="Rectangle 9">
              <a:extLst>
                <a:ext uri="{FF2B5EF4-FFF2-40B4-BE49-F238E27FC236}">
                  <a16:creationId xmlns:a16="http://schemas.microsoft.com/office/drawing/2014/main" id="{D5443A62-5DAF-4BE6-8E7D-FD550FF0F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" y="179"/>
              <a:ext cx="35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/>
              <a:r>
                <a:rPr lang="en-US" altLang="en-US" sz="2160">
                  <a:solidFill>
                    <a:schemeClr val="tx1"/>
                  </a:solidFill>
                </a:rPr>
                <a:t>over</a:t>
              </a:r>
            </a:p>
          </p:txBody>
        </p:sp>
      </p:grpSp>
      <p:sp>
        <p:nvSpPr>
          <p:cNvPr id="22532" name="Rectangle 10">
            <a:extLst>
              <a:ext uri="{FF2B5EF4-FFF2-40B4-BE49-F238E27FC236}">
                <a16:creationId xmlns:a16="http://schemas.microsoft.com/office/drawing/2014/main" id="{9BFF6DA7-BC5F-4773-86C4-4D71703E6FFD}"/>
              </a:ext>
            </a:extLst>
          </p:cNvPr>
          <p:cNvSpPr>
            <a:spLocks/>
          </p:cNvSpPr>
          <p:nvPr/>
        </p:nvSpPr>
        <p:spPr bwMode="auto">
          <a:xfrm>
            <a:off x="2776855" y="6046470"/>
            <a:ext cx="408051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Source: www.agilemanifesto.org</a:t>
            </a:r>
          </a:p>
        </p:txBody>
      </p:sp>
      <p:grpSp>
        <p:nvGrpSpPr>
          <p:cNvPr id="14347" name="Group 11">
            <a:extLst>
              <a:ext uri="{FF2B5EF4-FFF2-40B4-BE49-F238E27FC236}">
                <a16:creationId xmlns:a16="http://schemas.microsoft.com/office/drawing/2014/main" id="{52BE9655-E86D-4895-B0A6-C7C67B37F352}"/>
              </a:ext>
            </a:extLst>
          </p:cNvPr>
          <p:cNvGrpSpPr>
            <a:grpSpLocks/>
          </p:cNvGrpSpPr>
          <p:nvPr/>
        </p:nvGrpSpPr>
        <p:grpSpPr bwMode="auto">
          <a:xfrm>
            <a:off x="1979612" y="2846070"/>
            <a:ext cx="8035290" cy="845820"/>
            <a:chOff x="0" y="0"/>
            <a:chExt cx="5624" cy="592"/>
          </a:xfrm>
        </p:grpSpPr>
        <p:sp>
          <p:nvSpPr>
            <p:cNvPr id="14348" name="Rectangle 12">
              <a:extLst>
                <a:ext uri="{FF2B5EF4-FFF2-40B4-BE49-F238E27FC236}">
                  <a16:creationId xmlns:a16="http://schemas.microsoft.com/office/drawing/2014/main" id="{E09A5373-17F6-40D0-BDA2-C94437D05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Comprehensive documentation</a:t>
              </a:r>
            </a:p>
          </p:txBody>
        </p:sp>
        <p:sp>
          <p:nvSpPr>
            <p:cNvPr id="14349" name="Rectangle 13">
              <a:extLst>
                <a:ext uri="{FF2B5EF4-FFF2-40B4-BE49-F238E27FC236}">
                  <a16:creationId xmlns:a16="http://schemas.microsoft.com/office/drawing/2014/main" id="{2F7C693E-185A-4B7C-9AD6-AEA089209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Working software</a:t>
              </a:r>
            </a:p>
          </p:txBody>
        </p:sp>
        <p:sp>
          <p:nvSpPr>
            <p:cNvPr id="22540" name="Rectangle 14">
              <a:extLst>
                <a:ext uri="{FF2B5EF4-FFF2-40B4-BE49-F238E27FC236}">
                  <a16:creationId xmlns:a16="http://schemas.microsoft.com/office/drawing/2014/main" id="{CAAF993B-5B79-4BCB-AD62-498CC22E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/>
              <a:r>
                <a:rPr lang="en-US" altLang="en-US" sz="2160">
                  <a:solidFill>
                    <a:schemeClr val="tx1"/>
                  </a:solidFill>
                </a:rPr>
                <a:t>over</a:t>
              </a:r>
            </a:p>
          </p:txBody>
        </p:sp>
      </p:grpSp>
      <p:grpSp>
        <p:nvGrpSpPr>
          <p:cNvPr id="14351" name="Group 15">
            <a:extLst>
              <a:ext uri="{FF2B5EF4-FFF2-40B4-BE49-F238E27FC236}">
                <a16:creationId xmlns:a16="http://schemas.microsoft.com/office/drawing/2014/main" id="{DA6C47F2-8BA5-4BF8-92E1-BAF71B6E7CAC}"/>
              </a:ext>
            </a:extLst>
          </p:cNvPr>
          <p:cNvGrpSpPr>
            <a:grpSpLocks/>
          </p:cNvGrpSpPr>
          <p:nvPr/>
        </p:nvGrpSpPr>
        <p:grpSpPr bwMode="auto">
          <a:xfrm>
            <a:off x="1979612" y="3931920"/>
            <a:ext cx="8035290" cy="845820"/>
            <a:chOff x="0" y="0"/>
            <a:chExt cx="5624" cy="592"/>
          </a:xfrm>
        </p:grpSpPr>
        <p:sp>
          <p:nvSpPr>
            <p:cNvPr id="14352" name="Rectangle 16">
              <a:extLst>
                <a:ext uri="{FF2B5EF4-FFF2-40B4-BE49-F238E27FC236}">
                  <a16:creationId xmlns:a16="http://schemas.microsoft.com/office/drawing/2014/main" id="{3A8FA2E7-4A33-48B7-ABA7-F753190DD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Contract negotiation</a:t>
              </a:r>
            </a:p>
          </p:txBody>
        </p:sp>
        <p:sp>
          <p:nvSpPr>
            <p:cNvPr id="14353" name="Rectangle 17">
              <a:extLst>
                <a:ext uri="{FF2B5EF4-FFF2-40B4-BE49-F238E27FC236}">
                  <a16:creationId xmlns:a16="http://schemas.microsoft.com/office/drawing/2014/main" id="{7E2ED8D6-A2E8-40BC-B74E-026306831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Customer collaboration</a:t>
              </a:r>
            </a:p>
          </p:txBody>
        </p:sp>
        <p:sp>
          <p:nvSpPr>
            <p:cNvPr id="22537" name="Rectangle 18">
              <a:extLst>
                <a:ext uri="{FF2B5EF4-FFF2-40B4-BE49-F238E27FC236}">
                  <a16:creationId xmlns:a16="http://schemas.microsoft.com/office/drawing/2014/main" id="{609B9E57-2D1F-4C16-B4FA-34084CA69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/>
              <a:r>
                <a:rPr lang="en-US" altLang="en-US" sz="2160">
                  <a:solidFill>
                    <a:schemeClr val="tx1"/>
                  </a:solidFill>
                </a:rPr>
                <a:t>over</a:t>
              </a:r>
            </a:p>
          </p:txBody>
        </p:sp>
      </p:grp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CAA319E9-E150-4E38-B821-7255C6A9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7747" y="184309"/>
            <a:ext cx="570666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</a:t>
            </a:r>
          </a:p>
        </p:txBody>
      </p:sp>
      <p:grpSp>
        <p:nvGrpSpPr>
          <p:cNvPr id="16386" name="Group 2">
            <a:extLst>
              <a:ext uri="{FF2B5EF4-FFF2-40B4-BE49-F238E27FC236}">
                <a16:creationId xmlns:a16="http://schemas.microsoft.com/office/drawing/2014/main" id="{12411E42-6CE8-4DCD-A86F-B6F23CF84E74}"/>
              </a:ext>
            </a:extLst>
          </p:cNvPr>
          <p:cNvGrpSpPr>
            <a:grpSpLocks/>
          </p:cNvGrpSpPr>
          <p:nvPr/>
        </p:nvGrpSpPr>
        <p:grpSpPr bwMode="auto">
          <a:xfrm>
            <a:off x="2082482" y="4789170"/>
            <a:ext cx="1508760" cy="560070"/>
            <a:chOff x="0" y="0"/>
            <a:chExt cx="1056" cy="392"/>
          </a:xfrm>
        </p:grpSpPr>
        <p:pic>
          <p:nvPicPr>
            <p:cNvPr id="26662" name="Picture 3">
              <a:extLst>
                <a:ext uri="{FF2B5EF4-FFF2-40B4-BE49-F238E27FC236}">
                  <a16:creationId xmlns:a16="http://schemas.microsoft.com/office/drawing/2014/main" id="{48D2C37E-034A-4370-9D56-9DF5EE798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3" name="Rectangle 4">
              <a:extLst>
                <a:ext uri="{FF2B5EF4-FFF2-40B4-BE49-F238E27FC236}">
                  <a16:creationId xmlns:a16="http://schemas.microsoft.com/office/drawing/2014/main" id="{AF38E3FB-E463-401C-A552-8E850034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" y="123"/>
              <a:ext cx="5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Cancel</a:t>
              </a:r>
            </a:p>
          </p:txBody>
        </p:sp>
      </p:grpSp>
      <p:grpSp>
        <p:nvGrpSpPr>
          <p:cNvPr id="16389" name="Group 5">
            <a:extLst>
              <a:ext uri="{FF2B5EF4-FFF2-40B4-BE49-F238E27FC236}">
                <a16:creationId xmlns:a16="http://schemas.microsoft.com/office/drawing/2014/main" id="{823FE26F-6561-4CA7-BDCD-FB81005A91BF}"/>
              </a:ext>
            </a:extLst>
          </p:cNvPr>
          <p:cNvGrpSpPr>
            <a:grpSpLocks/>
          </p:cNvGrpSpPr>
          <p:nvPr/>
        </p:nvGrpSpPr>
        <p:grpSpPr bwMode="auto">
          <a:xfrm>
            <a:off x="2356802" y="4389120"/>
            <a:ext cx="1508760" cy="560070"/>
            <a:chOff x="0" y="0"/>
            <a:chExt cx="1056" cy="392"/>
          </a:xfrm>
        </p:grpSpPr>
        <p:pic>
          <p:nvPicPr>
            <p:cNvPr id="26660" name="Picture 6">
              <a:extLst>
                <a:ext uri="{FF2B5EF4-FFF2-40B4-BE49-F238E27FC236}">
                  <a16:creationId xmlns:a16="http://schemas.microsoft.com/office/drawing/2014/main" id="{C33A5227-CC5B-4F6D-A65D-EC318E1ED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1" name="Rectangle 7">
              <a:extLst>
                <a:ext uri="{FF2B5EF4-FFF2-40B4-BE49-F238E27FC236}">
                  <a16:creationId xmlns:a16="http://schemas.microsoft.com/office/drawing/2014/main" id="{FC18F09C-A597-4CB4-B4AB-CC1685A81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" y="123"/>
              <a:ext cx="73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Gift wrap</a:t>
              </a:r>
            </a:p>
          </p:txBody>
        </p:sp>
      </p:grpSp>
      <p:grpSp>
        <p:nvGrpSpPr>
          <p:cNvPr id="16392" name="Group 8">
            <a:extLst>
              <a:ext uri="{FF2B5EF4-FFF2-40B4-BE49-F238E27FC236}">
                <a16:creationId xmlns:a16="http://schemas.microsoft.com/office/drawing/2014/main" id="{CD97A4FC-3C02-47C5-B8E4-049C11F37744}"/>
              </a:ext>
            </a:extLst>
          </p:cNvPr>
          <p:cNvGrpSpPr>
            <a:grpSpLocks/>
          </p:cNvGrpSpPr>
          <p:nvPr/>
        </p:nvGrpSpPr>
        <p:grpSpPr bwMode="auto">
          <a:xfrm>
            <a:off x="2082482" y="3977640"/>
            <a:ext cx="1508760" cy="560070"/>
            <a:chOff x="0" y="0"/>
            <a:chExt cx="1056" cy="392"/>
          </a:xfrm>
        </p:grpSpPr>
        <p:pic>
          <p:nvPicPr>
            <p:cNvPr id="26658" name="Picture 9">
              <a:extLst>
                <a:ext uri="{FF2B5EF4-FFF2-40B4-BE49-F238E27FC236}">
                  <a16:creationId xmlns:a16="http://schemas.microsoft.com/office/drawing/2014/main" id="{F168CFED-8354-489F-B369-5EFAA8DD3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9" name="Rectangle 10">
              <a:extLst>
                <a:ext uri="{FF2B5EF4-FFF2-40B4-BE49-F238E27FC236}">
                  <a16:creationId xmlns:a16="http://schemas.microsoft.com/office/drawing/2014/main" id="{2FC8DD02-98B6-4740-84C9-57C9FEBE8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" y="123"/>
              <a:ext cx="53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Return</a:t>
              </a:r>
            </a:p>
          </p:txBody>
        </p:sp>
      </p:grpSp>
      <p:grpSp>
        <p:nvGrpSpPr>
          <p:cNvPr id="16395" name="Group 11">
            <a:extLst>
              <a:ext uri="{FF2B5EF4-FFF2-40B4-BE49-F238E27FC236}">
                <a16:creationId xmlns:a16="http://schemas.microsoft.com/office/drawing/2014/main" id="{1747561E-CEA8-49F5-8066-53C9FFA8C3FD}"/>
              </a:ext>
            </a:extLst>
          </p:cNvPr>
          <p:cNvGrpSpPr>
            <a:grpSpLocks/>
          </p:cNvGrpSpPr>
          <p:nvPr/>
        </p:nvGrpSpPr>
        <p:grpSpPr bwMode="auto">
          <a:xfrm>
            <a:off x="5682932" y="1691640"/>
            <a:ext cx="2548890" cy="2137410"/>
            <a:chOff x="0" y="0"/>
            <a:chExt cx="1784" cy="1496"/>
          </a:xfrm>
        </p:grpSpPr>
        <p:pic>
          <p:nvPicPr>
            <p:cNvPr id="26656" name="Picture 12">
              <a:extLst>
                <a:ext uri="{FF2B5EF4-FFF2-40B4-BE49-F238E27FC236}">
                  <a16:creationId xmlns:a16="http://schemas.microsoft.com/office/drawing/2014/main" id="{486848D8-E2CE-4D61-9738-C80F88F5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84" cy="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7" name="Rectangle 13">
              <a:extLst>
                <a:ext uri="{FF2B5EF4-FFF2-40B4-BE49-F238E27FC236}">
                  <a16:creationId xmlns:a16="http://schemas.microsoft.com/office/drawing/2014/main" id="{240CFFB9-F951-4953-A4A4-3E19C3AB8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" y="376"/>
              <a:ext cx="79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Sprint</a:t>
              </a:r>
            </a:p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2-4 weeks</a:t>
              </a:r>
            </a:p>
          </p:txBody>
        </p:sp>
      </p:grpSp>
      <p:grpSp>
        <p:nvGrpSpPr>
          <p:cNvPr id="16398" name="Group 14">
            <a:extLst>
              <a:ext uri="{FF2B5EF4-FFF2-40B4-BE49-F238E27FC236}">
                <a16:creationId xmlns:a16="http://schemas.microsoft.com/office/drawing/2014/main" id="{B738E384-A59E-4746-B54F-8BEA6C34E299}"/>
              </a:ext>
            </a:extLst>
          </p:cNvPr>
          <p:cNvGrpSpPr>
            <a:grpSpLocks/>
          </p:cNvGrpSpPr>
          <p:nvPr/>
        </p:nvGrpSpPr>
        <p:grpSpPr bwMode="auto">
          <a:xfrm>
            <a:off x="2471102" y="2804637"/>
            <a:ext cx="1508760" cy="898683"/>
            <a:chOff x="0" y="19"/>
            <a:chExt cx="1056" cy="629"/>
          </a:xfrm>
        </p:grpSpPr>
        <p:pic>
          <p:nvPicPr>
            <p:cNvPr id="26653" name="Picture 15">
              <a:extLst>
                <a:ext uri="{FF2B5EF4-FFF2-40B4-BE49-F238E27FC236}">
                  <a16:creationId xmlns:a16="http://schemas.microsoft.com/office/drawing/2014/main" id="{60C8A755-48DE-4988-8B89-D23BB2F37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6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4" name="Rectangle 16">
              <a:extLst>
                <a:ext uri="{FF2B5EF4-FFF2-40B4-BE49-F238E27FC236}">
                  <a16:creationId xmlns:a16="http://schemas.microsoft.com/office/drawing/2014/main" id="{20A77010-E420-4FFD-9631-076E9C823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" y="379"/>
              <a:ext cx="53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Return</a:t>
              </a:r>
            </a:p>
          </p:txBody>
        </p:sp>
        <p:sp>
          <p:nvSpPr>
            <p:cNvPr id="26655" name="Rectangle 17">
              <a:extLst>
                <a:ext uri="{FF2B5EF4-FFF2-40B4-BE49-F238E27FC236}">
                  <a16:creationId xmlns:a16="http://schemas.microsoft.com/office/drawing/2014/main" id="{77D258E6-5273-4064-AC71-061A698AF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" y="19"/>
              <a:ext cx="84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Sprint goal</a:t>
              </a:r>
            </a:p>
          </p:txBody>
        </p:sp>
      </p:grpSp>
      <p:grpSp>
        <p:nvGrpSpPr>
          <p:cNvPr id="16402" name="Group 18">
            <a:extLst>
              <a:ext uri="{FF2B5EF4-FFF2-40B4-BE49-F238E27FC236}">
                <a16:creationId xmlns:a16="http://schemas.microsoft.com/office/drawing/2014/main" id="{439F8B5C-FDA1-440F-98B5-385CCFEBBE66}"/>
              </a:ext>
            </a:extLst>
          </p:cNvPr>
          <p:cNvGrpSpPr>
            <a:grpSpLocks/>
          </p:cNvGrpSpPr>
          <p:nvPr/>
        </p:nvGrpSpPr>
        <p:grpSpPr bwMode="auto">
          <a:xfrm>
            <a:off x="4048442" y="3268980"/>
            <a:ext cx="1990249" cy="1120140"/>
            <a:chOff x="0" y="0"/>
            <a:chExt cx="1393" cy="784"/>
          </a:xfrm>
        </p:grpSpPr>
        <p:pic>
          <p:nvPicPr>
            <p:cNvPr id="26651" name="Picture 19">
              <a:extLst>
                <a:ext uri="{FF2B5EF4-FFF2-40B4-BE49-F238E27FC236}">
                  <a16:creationId xmlns:a16="http://schemas.microsoft.com/office/drawing/2014/main" id="{61B19716-06F5-4CBC-A6E5-7E531FB22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4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2" name="Rectangle 20">
              <a:extLst>
                <a:ext uri="{FF2B5EF4-FFF2-40B4-BE49-F238E27FC236}">
                  <a16:creationId xmlns:a16="http://schemas.microsoft.com/office/drawing/2014/main" id="{B0995F95-F03A-4FB8-BCEF-843F686A1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" y="288"/>
              <a:ext cx="107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Sprint backlog</a:t>
              </a:r>
            </a:p>
          </p:txBody>
        </p:sp>
      </p:grpSp>
      <p:grpSp>
        <p:nvGrpSpPr>
          <p:cNvPr id="16405" name="Group 21">
            <a:extLst>
              <a:ext uri="{FF2B5EF4-FFF2-40B4-BE49-F238E27FC236}">
                <a16:creationId xmlns:a16="http://schemas.microsoft.com/office/drawing/2014/main" id="{1AF40350-2D61-4E5E-9D22-37618EFF190E}"/>
              </a:ext>
            </a:extLst>
          </p:cNvPr>
          <p:cNvGrpSpPr>
            <a:grpSpLocks/>
          </p:cNvGrpSpPr>
          <p:nvPr/>
        </p:nvGrpSpPr>
        <p:grpSpPr bwMode="auto">
          <a:xfrm>
            <a:off x="8028940" y="2937510"/>
            <a:ext cx="2351781" cy="1567339"/>
            <a:chOff x="53" y="0"/>
            <a:chExt cx="1645" cy="1097"/>
          </a:xfrm>
        </p:grpSpPr>
        <p:pic>
          <p:nvPicPr>
            <p:cNvPr id="26649" name="Picture 22">
              <a:extLst>
                <a:ext uri="{FF2B5EF4-FFF2-40B4-BE49-F238E27FC236}">
                  <a16:creationId xmlns:a16="http://schemas.microsoft.com/office/drawing/2014/main" id="{9A73C890-C70C-4339-8DA7-0952A218C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" y="0"/>
              <a:ext cx="92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0" name="Rectangle 23">
              <a:extLst>
                <a:ext uri="{FF2B5EF4-FFF2-40B4-BE49-F238E27FC236}">
                  <a16:creationId xmlns:a16="http://schemas.microsoft.com/office/drawing/2014/main" id="{4DD3F860-AB4E-4523-9E8B-8AEDEC2DE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" y="632"/>
              <a:ext cx="164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Potentially shippable</a:t>
              </a:r>
            </a:p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product increment</a:t>
              </a:r>
            </a:p>
          </p:txBody>
        </p:sp>
      </p:grpSp>
      <p:sp>
        <p:nvSpPr>
          <p:cNvPr id="26633" name="Rectangle 24">
            <a:extLst>
              <a:ext uri="{FF2B5EF4-FFF2-40B4-BE49-F238E27FC236}">
                <a16:creationId xmlns:a16="http://schemas.microsoft.com/office/drawing/2014/main" id="{62E09CDD-828F-4227-B1C3-98D441AFDD86}"/>
              </a:ext>
            </a:extLst>
          </p:cNvPr>
          <p:cNvSpPr>
            <a:spLocks/>
          </p:cNvSpPr>
          <p:nvPr/>
        </p:nvSpPr>
        <p:spPr bwMode="auto">
          <a:xfrm>
            <a:off x="2656840" y="5314022"/>
            <a:ext cx="881973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160">
                <a:solidFill>
                  <a:schemeClr val="tx1"/>
                </a:solidFill>
              </a:rPr>
              <a:t>Product</a:t>
            </a:r>
          </a:p>
          <a:p>
            <a:pPr eaLnBrk="1" hangingPunct="1"/>
            <a:r>
              <a:rPr lang="en-US" altLang="en-US" sz="2160">
                <a:solidFill>
                  <a:schemeClr val="tx1"/>
                </a:solidFill>
              </a:rPr>
              <a:t>backlog</a:t>
            </a:r>
          </a:p>
        </p:txBody>
      </p:sp>
      <p:grpSp>
        <p:nvGrpSpPr>
          <p:cNvPr id="16409" name="Group 25">
            <a:extLst>
              <a:ext uri="{FF2B5EF4-FFF2-40B4-BE49-F238E27FC236}">
                <a16:creationId xmlns:a16="http://schemas.microsoft.com/office/drawing/2014/main" id="{C77FBA94-7BB0-4580-8380-4FC17137F34B}"/>
              </a:ext>
            </a:extLst>
          </p:cNvPr>
          <p:cNvGrpSpPr>
            <a:grpSpLocks/>
          </p:cNvGrpSpPr>
          <p:nvPr/>
        </p:nvGrpSpPr>
        <p:grpSpPr bwMode="auto">
          <a:xfrm>
            <a:off x="4117022" y="4789170"/>
            <a:ext cx="1508760" cy="560070"/>
            <a:chOff x="0" y="0"/>
            <a:chExt cx="1056" cy="392"/>
          </a:xfrm>
        </p:grpSpPr>
        <p:pic>
          <p:nvPicPr>
            <p:cNvPr id="26647" name="Picture 26">
              <a:extLst>
                <a:ext uri="{FF2B5EF4-FFF2-40B4-BE49-F238E27FC236}">
                  <a16:creationId xmlns:a16="http://schemas.microsoft.com/office/drawing/2014/main" id="{CFFD40FC-707E-47A3-B216-3D43EDBED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8" name="Rectangle 27">
              <a:extLst>
                <a:ext uri="{FF2B5EF4-FFF2-40B4-BE49-F238E27FC236}">
                  <a16:creationId xmlns:a16="http://schemas.microsoft.com/office/drawing/2014/main" id="{C00C3D99-ECE2-4F51-B921-0C7A0BDA5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23"/>
              <a:ext cx="6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Coupons</a:t>
              </a:r>
            </a:p>
          </p:txBody>
        </p:sp>
      </p:grpSp>
      <p:grpSp>
        <p:nvGrpSpPr>
          <p:cNvPr id="16412" name="Group 28">
            <a:extLst>
              <a:ext uri="{FF2B5EF4-FFF2-40B4-BE49-F238E27FC236}">
                <a16:creationId xmlns:a16="http://schemas.microsoft.com/office/drawing/2014/main" id="{06E6DB60-B310-4EC2-AF21-BB0D4ED85C55}"/>
              </a:ext>
            </a:extLst>
          </p:cNvPr>
          <p:cNvGrpSpPr>
            <a:grpSpLocks/>
          </p:cNvGrpSpPr>
          <p:nvPr/>
        </p:nvGrpSpPr>
        <p:grpSpPr bwMode="auto">
          <a:xfrm>
            <a:off x="2082482" y="4789170"/>
            <a:ext cx="1508760" cy="560070"/>
            <a:chOff x="0" y="0"/>
            <a:chExt cx="1056" cy="392"/>
          </a:xfrm>
        </p:grpSpPr>
        <p:pic>
          <p:nvPicPr>
            <p:cNvPr id="26645" name="Picture 29">
              <a:extLst>
                <a:ext uri="{FF2B5EF4-FFF2-40B4-BE49-F238E27FC236}">
                  <a16:creationId xmlns:a16="http://schemas.microsoft.com/office/drawing/2014/main" id="{1E6B0C31-8631-4C55-81E7-B78B11F4FD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6" name="Rectangle 30">
              <a:extLst>
                <a:ext uri="{FF2B5EF4-FFF2-40B4-BE49-F238E27FC236}">
                  <a16:creationId xmlns:a16="http://schemas.microsoft.com/office/drawing/2014/main" id="{5714F923-639B-478E-A68E-AE0D90131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" y="123"/>
              <a:ext cx="73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Gift wrap</a:t>
              </a:r>
            </a:p>
          </p:txBody>
        </p:sp>
      </p:grpSp>
      <p:grpSp>
        <p:nvGrpSpPr>
          <p:cNvPr id="16415" name="Group 31">
            <a:extLst>
              <a:ext uri="{FF2B5EF4-FFF2-40B4-BE49-F238E27FC236}">
                <a16:creationId xmlns:a16="http://schemas.microsoft.com/office/drawing/2014/main" id="{EDA06FE9-9CD8-4F12-9931-44599267E17D}"/>
              </a:ext>
            </a:extLst>
          </p:cNvPr>
          <p:cNvGrpSpPr>
            <a:grpSpLocks/>
          </p:cNvGrpSpPr>
          <p:nvPr/>
        </p:nvGrpSpPr>
        <p:grpSpPr bwMode="auto">
          <a:xfrm>
            <a:off x="2356802" y="4389120"/>
            <a:ext cx="1508760" cy="560070"/>
            <a:chOff x="0" y="0"/>
            <a:chExt cx="1056" cy="392"/>
          </a:xfrm>
        </p:grpSpPr>
        <p:pic>
          <p:nvPicPr>
            <p:cNvPr id="26643" name="Picture 32">
              <a:extLst>
                <a:ext uri="{FF2B5EF4-FFF2-40B4-BE49-F238E27FC236}">
                  <a16:creationId xmlns:a16="http://schemas.microsoft.com/office/drawing/2014/main" id="{C12E01A7-E56C-46B3-A464-A262F387E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4" name="Rectangle 33">
              <a:extLst>
                <a:ext uri="{FF2B5EF4-FFF2-40B4-BE49-F238E27FC236}">
                  <a16:creationId xmlns:a16="http://schemas.microsoft.com/office/drawing/2014/main" id="{92D02F84-93F7-48DC-A86B-9924D40F0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23"/>
              <a:ext cx="6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Coupons</a:t>
              </a:r>
            </a:p>
          </p:txBody>
        </p:sp>
      </p:grpSp>
      <p:grpSp>
        <p:nvGrpSpPr>
          <p:cNvPr id="16418" name="Group 34">
            <a:extLst>
              <a:ext uri="{FF2B5EF4-FFF2-40B4-BE49-F238E27FC236}">
                <a16:creationId xmlns:a16="http://schemas.microsoft.com/office/drawing/2014/main" id="{30D8AD28-2416-4F8A-B22B-CB9FB1F53B8A}"/>
              </a:ext>
            </a:extLst>
          </p:cNvPr>
          <p:cNvGrpSpPr>
            <a:grpSpLocks/>
          </p:cNvGrpSpPr>
          <p:nvPr/>
        </p:nvGrpSpPr>
        <p:grpSpPr bwMode="auto">
          <a:xfrm>
            <a:off x="2082482" y="3977640"/>
            <a:ext cx="1508760" cy="560070"/>
            <a:chOff x="0" y="0"/>
            <a:chExt cx="1056" cy="392"/>
          </a:xfrm>
        </p:grpSpPr>
        <p:pic>
          <p:nvPicPr>
            <p:cNvPr id="26641" name="Picture 35">
              <a:extLst>
                <a:ext uri="{FF2B5EF4-FFF2-40B4-BE49-F238E27FC236}">
                  <a16:creationId xmlns:a16="http://schemas.microsoft.com/office/drawing/2014/main" id="{4F982785-9108-4970-AA7B-430838435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2" name="Rectangle 36">
              <a:extLst>
                <a:ext uri="{FF2B5EF4-FFF2-40B4-BE49-F238E27FC236}">
                  <a16:creationId xmlns:a16="http://schemas.microsoft.com/office/drawing/2014/main" id="{1765AE8F-FDA0-40D1-B62C-23891F21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" y="123"/>
              <a:ext cx="5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Cancel</a:t>
              </a:r>
            </a:p>
          </p:txBody>
        </p:sp>
      </p:grpSp>
      <p:grpSp>
        <p:nvGrpSpPr>
          <p:cNvPr id="16421" name="Group 37">
            <a:extLst>
              <a:ext uri="{FF2B5EF4-FFF2-40B4-BE49-F238E27FC236}">
                <a16:creationId xmlns:a16="http://schemas.microsoft.com/office/drawing/2014/main" id="{9E22A330-4248-4AD0-8B3D-14B2FE7B13D1}"/>
              </a:ext>
            </a:extLst>
          </p:cNvPr>
          <p:cNvGrpSpPr>
            <a:grpSpLocks/>
          </p:cNvGrpSpPr>
          <p:nvPr/>
        </p:nvGrpSpPr>
        <p:grpSpPr bwMode="auto">
          <a:xfrm>
            <a:off x="5877242" y="792957"/>
            <a:ext cx="1223010" cy="1333023"/>
            <a:chOff x="0" y="19"/>
            <a:chExt cx="856" cy="933"/>
          </a:xfrm>
        </p:grpSpPr>
        <p:pic>
          <p:nvPicPr>
            <p:cNvPr id="26639" name="Picture 38">
              <a:extLst>
                <a:ext uri="{FF2B5EF4-FFF2-40B4-BE49-F238E27FC236}">
                  <a16:creationId xmlns:a16="http://schemas.microsoft.com/office/drawing/2014/main" id="{520AAC4B-8C2F-4C5E-8428-53590D559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"/>
              <a:ext cx="856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0" name="Rectangle 39">
              <a:extLst>
                <a:ext uri="{FF2B5EF4-FFF2-40B4-BE49-F238E27FC236}">
                  <a16:creationId xmlns:a16="http://schemas.microsoft.com/office/drawing/2014/main" id="{716BCFBA-29AE-465D-B664-3016CD831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" y="19"/>
              <a:ext cx="6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24 hours</a:t>
              </a:r>
            </a:p>
          </p:txBody>
        </p:sp>
      </p:grp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BA4BA57FA12D479E8FCF8FD942997C" ma:contentTypeVersion="2" ma:contentTypeDescription="Create a new document." ma:contentTypeScope="" ma:versionID="d8ac994c9450f33047780e43af158eb3">
  <xsd:schema xmlns:xsd="http://www.w3.org/2001/XMLSchema" xmlns:xs="http://www.w3.org/2001/XMLSchema" xmlns:p="http://schemas.microsoft.com/office/2006/metadata/properties" xmlns:ns2="51f59b46-8a6c-4988-aec5-9eb0c0726cbd" targetNamespace="http://schemas.microsoft.com/office/2006/metadata/properties" ma:root="true" ma:fieldsID="85083690701e4bbac9bb67c3397a959f" ns2:_="">
    <xsd:import namespace="51f59b46-8a6c-4988-aec5-9eb0c0726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59b46-8a6c-4988-aec5-9eb0c0726c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FE52F0-F237-4A6E-85C1-6CB3BDB908DB}"/>
</file>

<file path=customXml/itemProps2.xml><?xml version="1.0" encoding="utf-8"?>
<ds:datastoreItem xmlns:ds="http://schemas.openxmlformats.org/officeDocument/2006/customXml" ds:itemID="{AC739A80-B9A1-4A6F-9FFB-14F4230718DB}"/>
</file>

<file path=customXml/itemProps3.xml><?xml version="1.0" encoding="utf-8"?>
<ds:datastoreItem xmlns:ds="http://schemas.openxmlformats.org/officeDocument/2006/customXml" ds:itemID="{BE3F3AB4-91A9-49A4-8645-D0B777E781C9}"/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18282</TotalTime>
  <Words>3370</Words>
  <Application>Microsoft Office PowerPoint</Application>
  <PresentationFormat>Custom</PresentationFormat>
  <Paragraphs>703</Paragraphs>
  <Slides>77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Arial</vt:lpstr>
      <vt:lpstr>Arial Black</vt:lpstr>
      <vt:lpstr>Arial Rounded MT Bold</vt:lpstr>
      <vt:lpstr>Calibri</vt:lpstr>
      <vt:lpstr>Calibri Bold</vt:lpstr>
      <vt:lpstr>Calibri Italic</vt:lpstr>
      <vt:lpstr>Century Gothic</vt:lpstr>
      <vt:lpstr>Comic Sans MS</vt:lpstr>
      <vt:lpstr>Gill Sans</vt:lpstr>
      <vt:lpstr>Lucida Grande</vt:lpstr>
      <vt:lpstr>Tahoma</vt:lpstr>
      <vt:lpstr>GaneshTemplate</vt:lpstr>
      <vt:lpstr>1_GaneshTemplate</vt:lpstr>
      <vt:lpstr>Chart</vt:lpstr>
      <vt:lpstr>15CSE314  Software Engineering</vt:lpstr>
      <vt:lpstr>Summary</vt:lpstr>
      <vt:lpstr>An Introduction to Scrum</vt:lpstr>
      <vt:lpstr>PowerPoint Presentation</vt:lpstr>
      <vt:lpstr>Scrum has been used by:</vt:lpstr>
      <vt:lpstr>Scrum has been used for:</vt:lpstr>
      <vt:lpstr>Characteristics</vt:lpstr>
      <vt:lpstr>The Agile Manifesto–a statement of values</vt:lpstr>
      <vt:lpstr>Scrum</vt:lpstr>
      <vt:lpstr>Putting it all together</vt:lpstr>
      <vt:lpstr>Sprints</vt:lpstr>
      <vt:lpstr>Sequential vs. overlapping development</vt:lpstr>
      <vt:lpstr>No changes during a sprint</vt:lpstr>
      <vt:lpstr>Scrum framework</vt:lpstr>
      <vt:lpstr>First Step – Write User Stories…</vt:lpstr>
      <vt:lpstr>User Stories  seek to combine the strengths  of written and verbal communication,  where possible supported by a picture.</vt:lpstr>
      <vt:lpstr>What is a User Story?</vt:lpstr>
      <vt:lpstr>User Stories</vt:lpstr>
      <vt:lpstr>Examples of specifying value to users</vt:lpstr>
      <vt:lpstr>Sizing stories</vt:lpstr>
      <vt:lpstr>Writing Stories</vt:lpstr>
      <vt:lpstr>INVEST in Good User Stories</vt:lpstr>
      <vt:lpstr>Indepent</vt:lpstr>
      <vt:lpstr>Negotiable</vt:lpstr>
      <vt:lpstr>Valuable</vt:lpstr>
      <vt:lpstr>Estimable</vt:lpstr>
      <vt:lpstr>Small</vt:lpstr>
      <vt:lpstr>Splitting Stories</vt:lpstr>
      <vt:lpstr>Testable</vt:lpstr>
      <vt:lpstr>Story Responsibilities (Developers)</vt:lpstr>
      <vt:lpstr>Story Responsibilities (Customers)</vt:lpstr>
      <vt:lpstr>Users</vt:lpstr>
      <vt:lpstr>Guidelines for Good Stories</vt:lpstr>
      <vt:lpstr>Guidelines II</vt:lpstr>
      <vt:lpstr>User Stories are Not</vt:lpstr>
      <vt:lpstr>Why do user stories?</vt:lpstr>
      <vt:lpstr>Prioritize stories in a backlog</vt:lpstr>
      <vt:lpstr>User Stories Summary</vt:lpstr>
      <vt:lpstr>Example Travel Web Site</vt:lpstr>
      <vt:lpstr>Where are the details?</vt:lpstr>
      <vt:lpstr>Details as conditions of satisfaction </vt:lpstr>
      <vt:lpstr>Details added in smaller sub-stories</vt:lpstr>
      <vt:lpstr>What you typically need to work on</vt:lpstr>
      <vt:lpstr>User Stories identification</vt:lpstr>
      <vt:lpstr>Note</vt:lpstr>
      <vt:lpstr>The flow</vt:lpstr>
      <vt:lpstr>Example</vt:lpstr>
      <vt:lpstr>References</vt:lpstr>
      <vt:lpstr>Scrum framework</vt:lpstr>
      <vt:lpstr>Scrum framework</vt:lpstr>
      <vt:lpstr>Product owner</vt:lpstr>
      <vt:lpstr>The ScrumMaster</vt:lpstr>
      <vt:lpstr>The team</vt:lpstr>
      <vt:lpstr>The team</vt:lpstr>
      <vt:lpstr>Scrum framework</vt:lpstr>
      <vt:lpstr>PowerPoint Presentation</vt:lpstr>
      <vt:lpstr>Sprint planning</vt:lpstr>
      <vt:lpstr>The daily scrum</vt:lpstr>
      <vt:lpstr>Everyone answers 3 questions</vt:lpstr>
      <vt:lpstr>The sprint review</vt:lpstr>
      <vt:lpstr>Sprint retrospective</vt:lpstr>
      <vt:lpstr>Start / Stop / Continue</vt:lpstr>
      <vt:lpstr>Scrum framework</vt:lpstr>
      <vt:lpstr>Product backlog</vt:lpstr>
      <vt:lpstr>A sample product backlog</vt:lpstr>
      <vt:lpstr>The sprint goal</vt:lpstr>
      <vt:lpstr>Managing the sprint backlog</vt:lpstr>
      <vt:lpstr>Managing the sprint backlog</vt:lpstr>
      <vt:lpstr>A sprint backlog</vt:lpstr>
      <vt:lpstr>A sprint burndown chart</vt:lpstr>
      <vt:lpstr>PowerPoint Presentation</vt:lpstr>
      <vt:lpstr>Scalability</vt:lpstr>
      <vt:lpstr>Scaling through the Scrum of scrums</vt:lpstr>
      <vt:lpstr>Scrum of scrums of scrums</vt:lpstr>
      <vt:lpstr>Where to go next</vt:lpstr>
      <vt:lpstr>A Scrum reading list</vt:lpstr>
      <vt:lpstr>A Scrum 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Priyanka Kumar (CSE)</cp:lastModifiedBy>
  <cp:revision>424</cp:revision>
  <dcterms:created xsi:type="dcterms:W3CDTF">2018-06-04T08:25:54Z</dcterms:created>
  <dcterms:modified xsi:type="dcterms:W3CDTF">2022-01-20T07:29:28Z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0x01010026BA4BA57FA12D479E8FCF8FD942997C</vt:lpwstr>
  </property>
</Properties>
</file>